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3.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4.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5.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6.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7.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8.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9.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10.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notesSlides/notesSlide11.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12.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notesSlides/notesSlide13.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notesSlides/notesSlide14.xml" ContentType="application/vnd.openxmlformats-officedocument.presentationml.notesSlide+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notesSlides/notesSlide15.xml" ContentType="application/vnd.openxmlformats-officedocument.presentationml.notesSlide+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notesSlides/notesSlide16.xml" ContentType="application/vnd.openxmlformats-officedocument.presentationml.notesSlide+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notesSlides/notesSlide17.xml" ContentType="application/vnd.openxmlformats-officedocument.presentationml.notesSlide+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notesSlides/notesSlide18.xml" ContentType="application/vnd.openxmlformats-officedocument.presentationml.notesSlide+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notesSlides/notesSlide19.xml" ContentType="application/vnd.openxmlformats-officedocument.presentationml.notesSlide+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notesSlides/notesSlide20.xml" ContentType="application/vnd.openxmlformats-officedocument.presentationml.notesSlide+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notesSlides/notesSlide21.xml" ContentType="application/vnd.openxmlformats-officedocument.presentationml.notesSlide+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notesSlides/notesSlide22.xml" ContentType="application/vnd.openxmlformats-officedocument.presentationml.notesSlide+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notesSlides/notesSlide23.xml" ContentType="application/vnd.openxmlformats-officedocument.presentationml.notesSlide+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notesSlides/notesSlide24.xml" ContentType="application/vnd.openxmlformats-officedocument.presentationml.notesSlide+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7"/>
  </p:notesMasterIdLst>
  <p:handoutMasterIdLst>
    <p:handoutMasterId r:id="rId28"/>
  </p:handoutMasterIdLst>
  <p:sldIdLst>
    <p:sldId id="259" r:id="rId2"/>
    <p:sldId id="261" r:id="rId3"/>
    <p:sldId id="321" r:id="rId4"/>
    <p:sldId id="296" r:id="rId5"/>
    <p:sldId id="295" r:id="rId6"/>
    <p:sldId id="309" r:id="rId7"/>
    <p:sldId id="310" r:id="rId8"/>
    <p:sldId id="298" r:id="rId9"/>
    <p:sldId id="301" r:id="rId10"/>
    <p:sldId id="302" r:id="rId11"/>
    <p:sldId id="307" r:id="rId12"/>
    <p:sldId id="304" r:id="rId13"/>
    <p:sldId id="305" r:id="rId14"/>
    <p:sldId id="306" r:id="rId15"/>
    <p:sldId id="311" r:id="rId16"/>
    <p:sldId id="312" r:id="rId17"/>
    <p:sldId id="313" r:id="rId18"/>
    <p:sldId id="316" r:id="rId19"/>
    <p:sldId id="322" r:id="rId20"/>
    <p:sldId id="323" r:id="rId21"/>
    <p:sldId id="324" r:id="rId22"/>
    <p:sldId id="317" r:id="rId23"/>
    <p:sldId id="325" r:id="rId24"/>
    <p:sldId id="326" r:id="rId25"/>
    <p:sldId id="327" r:id="rId26"/>
  </p:sldIdLst>
  <p:sldSz cx="9144000" cy="6858000" type="screen4x3"/>
  <p:notesSz cx="6858000" cy="9144000"/>
  <p:defaultTextStyle>
    <a:defPPr>
      <a:defRPr lang="es-ES"/>
    </a:defPPr>
    <a:lvl1pPr marL="0" algn="l" defTabSz="914400" rtl="0" eaLnBrk="1" latinLnBrk="0" hangingPunct="1">
      <a:defRPr lang="es-ES" sz="1800" kern="1200">
        <a:solidFill>
          <a:schemeClr val="tx1"/>
        </a:solidFill>
        <a:latin typeface="+mn-lt"/>
        <a:ea typeface="+mn-ea"/>
        <a:cs typeface="+mn-cs"/>
      </a:defRPr>
    </a:lvl1pPr>
    <a:lvl2pPr marL="457200" algn="l" defTabSz="914400" rtl="0" eaLnBrk="1" latinLnBrk="0" hangingPunct="1">
      <a:defRPr lang="es-ES" sz="1800" kern="1200">
        <a:solidFill>
          <a:schemeClr val="tx1"/>
        </a:solidFill>
        <a:latin typeface="+mn-lt"/>
        <a:ea typeface="+mn-ea"/>
        <a:cs typeface="+mn-cs"/>
      </a:defRPr>
    </a:lvl2pPr>
    <a:lvl3pPr marL="914400" algn="l" defTabSz="914400" rtl="0" eaLnBrk="1" latinLnBrk="0" hangingPunct="1">
      <a:defRPr lang="es-ES" sz="1800" kern="1200">
        <a:solidFill>
          <a:schemeClr val="tx1"/>
        </a:solidFill>
        <a:latin typeface="+mn-lt"/>
        <a:ea typeface="+mn-ea"/>
        <a:cs typeface="+mn-cs"/>
      </a:defRPr>
    </a:lvl3pPr>
    <a:lvl4pPr marL="1371600" algn="l" defTabSz="914400" rtl="0" eaLnBrk="1" latinLnBrk="0" hangingPunct="1">
      <a:defRPr lang="es-ES" sz="1800" kern="1200">
        <a:solidFill>
          <a:schemeClr val="tx1"/>
        </a:solidFill>
        <a:latin typeface="+mn-lt"/>
        <a:ea typeface="+mn-ea"/>
        <a:cs typeface="+mn-cs"/>
      </a:defRPr>
    </a:lvl4pPr>
    <a:lvl5pPr marL="1828800" algn="l" defTabSz="914400" rtl="0" eaLnBrk="1" latinLnBrk="0" hangingPunct="1">
      <a:defRPr lang="es-ES" sz="1800" kern="1200">
        <a:solidFill>
          <a:schemeClr val="tx1"/>
        </a:solidFill>
        <a:latin typeface="+mn-lt"/>
        <a:ea typeface="+mn-ea"/>
        <a:cs typeface="+mn-cs"/>
      </a:defRPr>
    </a:lvl5pPr>
    <a:lvl6pPr marL="2286000" algn="l" defTabSz="914400" rtl="0" eaLnBrk="1" latinLnBrk="0" hangingPunct="1">
      <a:defRPr lang="es-ES" sz="1800" kern="1200">
        <a:solidFill>
          <a:schemeClr val="tx1"/>
        </a:solidFill>
        <a:latin typeface="+mn-lt"/>
        <a:ea typeface="+mn-ea"/>
        <a:cs typeface="+mn-cs"/>
      </a:defRPr>
    </a:lvl6pPr>
    <a:lvl7pPr marL="2743200" algn="l" defTabSz="914400" rtl="0" eaLnBrk="1" latinLnBrk="0" hangingPunct="1">
      <a:defRPr lang="es-ES" sz="1800" kern="1200">
        <a:solidFill>
          <a:schemeClr val="tx1"/>
        </a:solidFill>
        <a:latin typeface="+mn-lt"/>
        <a:ea typeface="+mn-ea"/>
        <a:cs typeface="+mn-cs"/>
      </a:defRPr>
    </a:lvl7pPr>
    <a:lvl8pPr marL="3200400" algn="l" defTabSz="914400" rtl="0" eaLnBrk="1" latinLnBrk="0" hangingPunct="1">
      <a:defRPr lang="es-ES" sz="1800" kern="1200">
        <a:solidFill>
          <a:schemeClr val="tx1"/>
        </a:solidFill>
        <a:latin typeface="+mn-lt"/>
        <a:ea typeface="+mn-ea"/>
        <a:cs typeface="+mn-cs"/>
      </a:defRPr>
    </a:lvl8pPr>
    <a:lvl9pPr marL="3657600" algn="l" defTabSz="914400" rtl="0" eaLnBrk="1" latinLnBrk="0" hangingPunct="1">
      <a:defRPr lang="es-ES"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779CC93D-E52E-4D84-901B-11D7331DD495}">
          <p14:sldIdLst>
            <p14:sldId id="259"/>
          </p14:sldIdLst>
        </p14:section>
        <p14:section name="Información general y objetivos" id="{ABA716BF-3A5C-4ADB-94C9-CFEF84EBA240}">
          <p14:sldIdLst>
            <p14:sldId id="261"/>
            <p14:sldId id="321"/>
            <p14:sldId id="296"/>
            <p14:sldId id="295"/>
            <p14:sldId id="309"/>
            <p14:sldId id="310"/>
            <p14:sldId id="298"/>
            <p14:sldId id="301"/>
            <p14:sldId id="302"/>
            <p14:sldId id="307"/>
            <p14:sldId id="304"/>
            <p14:sldId id="305"/>
            <p14:sldId id="306"/>
            <p14:sldId id="311"/>
            <p14:sldId id="312"/>
            <p14:sldId id="313"/>
            <p14:sldId id="316"/>
            <p14:sldId id="322"/>
            <p14:sldId id="323"/>
            <p14:sldId id="324"/>
            <p14:sldId id="317"/>
            <p14:sldId id="325"/>
            <p14:sldId id="326"/>
            <p14:sldId id="327"/>
          </p14:sldIdLst>
        </p14:section>
        <p14:section name="Tema 1" id="{6D9936A3-3945-4757-BC8B-B5C252D8E036}">
          <p14:sldIdLst/>
        </p14:section>
        <p14:section name="Diapositivas de muestra para elementos visuales" id="{BAB3A466-96C9-4230-9978-795378D75699}">
          <p14:sldIdLst/>
        </p14:section>
        <p14:section name="Caso práctico" id="{8C0305C9-B152-4FBA-A789-FE1976D53990}">
          <p14:sldIdLst/>
        </p14:section>
        <p14:section name="Conclusión y resumen" id="{790CEF5B-569A-4C2F-BED5-750B08C0E5AD}">
          <p14:sldIdLst/>
        </p14:section>
        <p14:section name="Apéndice" id="{3F78B471-41DA-46F2-A8E4-97E471896AB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ED6"/>
    <a:srgbClr val="0033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74" autoAdjust="0"/>
    <p:restoredTop sz="83977" autoAdjust="0"/>
  </p:normalViewPr>
  <p:slideViewPr>
    <p:cSldViewPr>
      <p:cViewPr varScale="1">
        <p:scale>
          <a:sx n="94" d="100"/>
          <a:sy n="94" d="100"/>
        </p:scale>
        <p:origin x="-2200" y="-96"/>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es-ES" sz="1200"/>
            </a:lvl1pPr>
          </a:lstStyle>
          <a:p>
            <a:endParaRPr lang="es-E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latinLnBrk="0">
              <a:defRPr lang="es-ES" sz="1200"/>
            </a:lvl1pPr>
          </a:lstStyle>
          <a:p>
            <a:fld id="{D83FDC75-7F73-4A4A-A77C-09AADF00E0EA}" type="datetimeFigureOut">
              <a:rPr lang="es-ES" smtClean="0"/>
              <a:pPr/>
              <a:t>21/10/17</a:t>
            </a:fld>
            <a:endParaRPr lang="es-E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latinLnBrk="0">
              <a:defRPr lang="es-ES" sz="1200"/>
            </a:lvl1pPr>
          </a:lstStyle>
          <a:p>
            <a:endParaRPr lang="es-E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latinLnBrk="0">
              <a:defRPr lang="es-ES" sz="1200"/>
            </a:lvl1pPr>
          </a:lstStyle>
          <a:p>
            <a:fld id="{459226BF-1F13-42D3-80DC-373E7ADD1EBC}" type="slidenum">
              <a:rPr lang="es-ES" smtClean="0"/>
              <a:pPr/>
              <a:t>‹Nr.›</a:t>
            </a:fld>
            <a:endParaRPr lang="es-ES" dirty="0"/>
          </a:p>
        </p:txBody>
      </p:sp>
    </p:spTree>
    <p:extLst>
      <p:ext uri="{BB962C8B-B14F-4D97-AF65-F5344CB8AC3E}">
        <p14:creationId xmlns:p14="http://schemas.microsoft.com/office/powerpoint/2010/main" val="2169909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es-ES" sz="1200"/>
            </a:lvl1pPr>
          </a:lstStyle>
          <a:p>
            <a:endParaRPr lang="es-E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lang="es-ES" sz="1200"/>
            </a:lvl1pPr>
          </a:lstStyle>
          <a:p>
            <a:fld id="{48AEF76B-3757-4A0B-AF93-28494465C1DD}" type="datetimeFigureOut">
              <a:rPr lang="es-ES"/>
              <a:pPr/>
              <a:t>21/10/17</a:t>
            </a:fld>
            <a:endParaRPr lang="es-E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lang="es-ES" sz="1200"/>
            </a:lvl1pPr>
          </a:lstStyle>
          <a:p>
            <a:endParaRPr lang="es-E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lang="es-ES" sz="1200"/>
            </a:lvl1pPr>
          </a:lstStyle>
          <a:p>
            <a:fld id="{75693FD4-8F83-4EF7-AC3F-0DC0388986B0}" type="slidenum">
              <a:rPr/>
              <a:pPr/>
              <a:t>‹Nr.›</a:t>
            </a:fld>
            <a:endParaRPr lang="es-ES"/>
          </a:p>
        </p:txBody>
      </p:sp>
    </p:spTree>
    <p:extLst>
      <p:ext uri="{BB962C8B-B14F-4D97-AF65-F5344CB8AC3E}">
        <p14:creationId xmlns:p14="http://schemas.microsoft.com/office/powerpoint/2010/main" val="3831199650"/>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lang="es-ES"/>
            </a:pPr>
            <a:r>
              <a:rPr lang="es-ES" dirty="0" smtClean="0"/>
              <a:t>Esta plantilla se puede usar como archivo de inicio para presentar materiales educativos en un entorno de grupo.</a:t>
            </a:r>
          </a:p>
          <a:p>
            <a:endParaRPr lang="es-ES" dirty="0" smtClean="0"/>
          </a:p>
          <a:p>
            <a:pPr>
              <a:spcBef>
                <a:spcPct val="0"/>
              </a:spcBef>
            </a:pPr>
            <a:r>
              <a:rPr lang="es-ES" b="1" dirty="0" smtClean="0"/>
              <a:t>Secciones</a:t>
            </a:r>
            <a:endParaRPr lang="es-ES" dirty="0" smtClean="0"/>
          </a:p>
          <a:p>
            <a:pPr>
              <a:spcBef>
                <a:spcPct val="0"/>
              </a:spcBef>
            </a:pPr>
            <a:r>
              <a:rPr lang="es-ES" dirty="0" smtClean="0"/>
              <a:t>Las secciones pueden ayudarle a organizar las diapositivas o a facilitar la colaboración entre varios autores. En la ficha </a:t>
            </a:r>
            <a:r>
              <a:rPr lang="es-ES" b="1" dirty="0" smtClean="0"/>
              <a:t>Inicio</a:t>
            </a:r>
            <a:r>
              <a:rPr lang="es-ES" dirty="0" smtClean="0"/>
              <a:t>, en </a:t>
            </a:r>
            <a:r>
              <a:rPr lang="es-ES" b="1" dirty="0" smtClean="0"/>
              <a:t>Diapositivas</a:t>
            </a:r>
            <a:r>
              <a:rPr lang="es-ES" dirty="0" smtClean="0"/>
              <a:t>, haga clic en </a:t>
            </a:r>
            <a:r>
              <a:rPr lang="es-ES" b="1" dirty="0" smtClean="0"/>
              <a:t>Sección</a:t>
            </a:r>
            <a:r>
              <a:rPr lang="es-ES" dirty="0" smtClean="0"/>
              <a:t> y, a continuación, en </a:t>
            </a:r>
            <a:r>
              <a:rPr lang="es-ES" b="1" dirty="0" smtClean="0"/>
              <a:t>Agregar sección.</a:t>
            </a:r>
            <a:endParaRPr lang="es-ES" dirty="0" smtClean="0"/>
          </a:p>
          <a:p>
            <a:pPr>
              <a:spcBef>
                <a:spcPct val="0"/>
              </a:spcBef>
            </a:pPr>
            <a:endParaRPr lang="es-ES" b="1" dirty="0" smtClean="0"/>
          </a:p>
          <a:p>
            <a:pPr>
              <a:spcBef>
                <a:spcPct val="0"/>
              </a:spcBef>
            </a:pPr>
            <a:r>
              <a:rPr lang="es-ES" b="1" dirty="0" smtClean="0"/>
              <a:t>Notas</a:t>
            </a:r>
          </a:p>
          <a:p>
            <a:pPr>
              <a:spcBef>
                <a:spcPct val="0"/>
              </a:spcBef>
            </a:pPr>
            <a:r>
              <a:rPr lang="es-ES" dirty="0" smtClean="0"/>
              <a:t>Use el panel Notas para las notas de entrega o para proporcionar detalles adicionales al público. Puede ver estas notas en la vista Moderador durante la presentación.</a:t>
            </a:r>
            <a:r>
              <a:rPr lang="es-ES" sz="1200" baseline="0" dirty="0" smtClean="0"/>
              <a:t> </a:t>
            </a:r>
          </a:p>
          <a:p>
            <a:pPr lvl="0">
              <a:buFontTx/>
              <a:buNone/>
            </a:pPr>
            <a:r>
              <a:rPr lang="es-ES" sz="1200" dirty="0" smtClean="0"/>
              <a:t>Tenga en cuenta el tamaño de la fuente (es importante para la accesibilidad, visibilidad, grabación en vídeo y producción en línea)</a:t>
            </a:r>
          </a:p>
          <a:p>
            <a:pPr lvl="0"/>
            <a:endParaRPr lang="es-ES" sz="1200" dirty="0" smtClean="0"/>
          </a:p>
          <a:p>
            <a:pPr lvl="0">
              <a:buFontTx/>
              <a:buNone/>
            </a:pPr>
            <a:r>
              <a:rPr lang="es-ES" sz="1200" b="1" dirty="0" smtClean="0"/>
              <a:t>Colores coordinados </a:t>
            </a:r>
          </a:p>
          <a:p>
            <a:pPr lvl="0">
              <a:buFontTx/>
              <a:buNone/>
            </a:pPr>
            <a:r>
              <a:rPr lang="es-ES" sz="1200" dirty="0" smtClean="0"/>
              <a:t>Preste especial atención a los gráficos, diagramas y cuadros de texto.</a:t>
            </a:r>
            <a:r>
              <a:rPr lang="es-ES" sz="1200" baseline="0" dirty="0" smtClean="0"/>
              <a:t> </a:t>
            </a:r>
            <a:endParaRPr lang="es-ES" sz="1200" dirty="0" smtClean="0"/>
          </a:p>
          <a:p>
            <a:pPr lvl="0"/>
            <a:r>
              <a:rPr lang="es-ES" sz="1200" dirty="0" smtClean="0"/>
              <a:t>Tenga en cuenta que los asistentes imprimirán en blanco y negro o </a:t>
            </a:r>
            <a:r>
              <a:rPr lang="es-ES" sz="1200" dirty="0" err="1" smtClean="0"/>
              <a:t>escala de grises</a:t>
            </a:r>
            <a:r>
              <a:rPr lang="es-ES" sz="1200" dirty="0" smtClean="0"/>
              <a:t>. Ejecute una prueba de impresión para asegurarse de que los colores son los correctos cuando se imprime en blanco y negro puros y </a:t>
            </a:r>
            <a:r>
              <a:rPr lang="es-ES" sz="1200" dirty="0" err="1" smtClean="0"/>
              <a:t>escala de grises</a:t>
            </a:r>
            <a:r>
              <a:rPr lang="es-ES" sz="1200" dirty="0" smtClean="0"/>
              <a:t>.</a:t>
            </a:r>
          </a:p>
          <a:p>
            <a:pPr lvl="0">
              <a:buFontTx/>
              <a:buNone/>
            </a:pPr>
            <a:endParaRPr lang="es-ES" sz="1200" dirty="0" smtClean="0"/>
          </a:p>
          <a:p>
            <a:pPr lvl="0">
              <a:buFontTx/>
              <a:buNone/>
            </a:pPr>
            <a:r>
              <a:rPr lang="es-ES" sz="1200" b="1" dirty="0" smtClean="0"/>
              <a:t>Gráficos y tablas</a:t>
            </a:r>
          </a:p>
          <a:p>
            <a:pPr lvl="0"/>
            <a:r>
              <a:rPr lang="es-ES" sz="1200" dirty="0" smtClean="0"/>
              <a:t>En breve: si es posible, use colores y estilos uniformes y que no distraigan.</a:t>
            </a:r>
          </a:p>
          <a:p>
            <a:pPr lvl="0"/>
            <a:r>
              <a:rPr lang="es-ES" sz="1200" dirty="0" smtClean="0"/>
              <a:t>Etiquete todos los gráficos y tablas.</a:t>
            </a:r>
          </a:p>
          <a:p>
            <a:endParaRPr lang="es-ES" dirty="0" smtClean="0"/>
          </a:p>
          <a:p>
            <a:endParaRPr lang="es-ES" dirty="0" smtClean="0"/>
          </a:p>
          <a:p>
            <a:endParaRPr lang="es-ES" dirty="0"/>
          </a:p>
        </p:txBody>
      </p:sp>
      <p:sp>
        <p:nvSpPr>
          <p:cNvPr id="4" name="Slide Number Placeholder 3"/>
          <p:cNvSpPr>
            <a:spLocks noGrp="1"/>
          </p:cNvSpPr>
          <p:nvPr>
            <p:ph type="sldNum" sz="quarter" idx="10"/>
          </p:nvPr>
        </p:nvSpPr>
        <p:spPr/>
        <p:txBody>
          <a:bodyPr/>
          <a:lstStyle/>
          <a:p>
            <a:fld id="{EC6EAC7D-5A89-47C2-8ABA-56C9C2DEF7A4}" type="slidenum">
              <a:rPr lang="es-ES" smtClean="0"/>
              <a:pPr/>
              <a:t>1</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s-ES" dirty="0" smtClean="0"/>
              <a:t>Ofrezca una breve descripción general de la presentación.</a:t>
            </a:r>
            <a:r>
              <a:rPr lang="es-ES" baseline="0" dirty="0" smtClean="0"/>
              <a:t> D</a:t>
            </a:r>
            <a:r>
              <a:rPr lang="es-ES" dirty="0" smtClean="0"/>
              <a:t>escriba el enfoque principal de la presentación y por qué es importante.</a:t>
            </a:r>
          </a:p>
          <a:p>
            <a:pPr>
              <a:lnSpc>
                <a:spcPct val="80000"/>
              </a:lnSpc>
            </a:pPr>
            <a:r>
              <a:rPr lang="es-ES" dirty="0" smtClean="0"/>
              <a:t>Introduzca cada uno de los principales temas.</a:t>
            </a:r>
          </a:p>
          <a:p>
            <a:r>
              <a:rPr lang="es-ES" dirty="0" smtClean="0"/>
              <a:t>Si desea proporcionar al público una guía,</a:t>
            </a:r>
            <a:r>
              <a:rPr lang="es-ES" baseline="0" dirty="0" smtClean="0"/>
              <a:t> puede </a:t>
            </a:r>
            <a:r>
              <a:rPr lang="es-ES" dirty="0" smtClean="0"/>
              <a:t>repetir esta diapositiva de información general a lo largo de toda la presentación, resaltando el tema particular que va a discutir a continuación.</a:t>
            </a:r>
          </a:p>
        </p:txBody>
      </p:sp>
      <p:sp>
        <p:nvSpPr>
          <p:cNvPr id="4" name="Slide Number Placeholder 3"/>
          <p:cNvSpPr>
            <a:spLocks noGrp="1"/>
          </p:cNvSpPr>
          <p:nvPr>
            <p:ph type="sldNum" sz="quarter" idx="10"/>
          </p:nvPr>
        </p:nvSpPr>
        <p:spPr/>
        <p:txBody>
          <a:bodyPr/>
          <a:lstStyle/>
          <a:p>
            <a:fld id="{EC6EAC7D-5A89-47C2-8ABA-56C9C2DEF7A4}" type="slidenum">
              <a:rPr lang="es-ES" smtClean="0"/>
              <a:pPr/>
              <a:t>10</a:t>
            </a:fld>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s-ES" dirty="0" smtClean="0"/>
              <a:t>Ofrezca una breve descripción general de la presentación.</a:t>
            </a:r>
            <a:r>
              <a:rPr lang="es-ES" baseline="0" dirty="0" smtClean="0"/>
              <a:t> D</a:t>
            </a:r>
            <a:r>
              <a:rPr lang="es-ES" dirty="0" smtClean="0"/>
              <a:t>escriba el enfoque principal de la presentación y por qué es importante.</a:t>
            </a:r>
          </a:p>
          <a:p>
            <a:pPr>
              <a:lnSpc>
                <a:spcPct val="80000"/>
              </a:lnSpc>
            </a:pPr>
            <a:r>
              <a:rPr lang="es-ES" dirty="0" smtClean="0"/>
              <a:t>Introduzca cada uno de los principales temas.</a:t>
            </a:r>
          </a:p>
          <a:p>
            <a:r>
              <a:rPr lang="es-ES" dirty="0" smtClean="0"/>
              <a:t>Si desea proporcionar al público una guía,</a:t>
            </a:r>
            <a:r>
              <a:rPr lang="es-ES" baseline="0" dirty="0" smtClean="0"/>
              <a:t> puede </a:t>
            </a:r>
            <a:r>
              <a:rPr lang="es-ES" dirty="0" smtClean="0"/>
              <a:t>repetir esta diapositiva de información general a lo largo de toda la presentación, resaltando el tema particular que va a discutir a continuación.</a:t>
            </a:r>
          </a:p>
        </p:txBody>
      </p:sp>
      <p:sp>
        <p:nvSpPr>
          <p:cNvPr id="4" name="Slide Number Placeholder 3"/>
          <p:cNvSpPr>
            <a:spLocks noGrp="1"/>
          </p:cNvSpPr>
          <p:nvPr>
            <p:ph type="sldNum" sz="quarter" idx="10"/>
          </p:nvPr>
        </p:nvSpPr>
        <p:spPr/>
        <p:txBody>
          <a:bodyPr/>
          <a:lstStyle/>
          <a:p>
            <a:fld id="{EC6EAC7D-5A89-47C2-8ABA-56C9C2DEF7A4}" type="slidenum">
              <a:rPr lang="es-ES" smtClean="0"/>
              <a:pPr/>
              <a:t>11</a:t>
            </a:fld>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s-ES" dirty="0" smtClean="0"/>
              <a:t>Ofrezca una breve descripción general de la presentación.</a:t>
            </a:r>
            <a:r>
              <a:rPr lang="es-ES" baseline="0" dirty="0" smtClean="0"/>
              <a:t> D</a:t>
            </a:r>
            <a:r>
              <a:rPr lang="es-ES" dirty="0" smtClean="0"/>
              <a:t>escriba el enfoque principal de la presentación y por qué es importante.</a:t>
            </a:r>
          </a:p>
          <a:p>
            <a:pPr>
              <a:lnSpc>
                <a:spcPct val="80000"/>
              </a:lnSpc>
            </a:pPr>
            <a:r>
              <a:rPr lang="es-ES" dirty="0" smtClean="0"/>
              <a:t>Introduzca cada uno de los principales temas.</a:t>
            </a:r>
          </a:p>
          <a:p>
            <a:r>
              <a:rPr lang="es-ES" dirty="0" smtClean="0"/>
              <a:t>Si desea proporcionar al público una guía,</a:t>
            </a:r>
            <a:r>
              <a:rPr lang="es-ES" baseline="0" dirty="0" smtClean="0"/>
              <a:t> puede </a:t>
            </a:r>
            <a:r>
              <a:rPr lang="es-ES" dirty="0" smtClean="0"/>
              <a:t>repetir esta diapositiva de información general a lo largo de toda la presentación, resaltando el tema particular que va a discutir a continuación.</a:t>
            </a:r>
          </a:p>
        </p:txBody>
      </p:sp>
      <p:sp>
        <p:nvSpPr>
          <p:cNvPr id="4" name="Slide Number Placeholder 3"/>
          <p:cNvSpPr>
            <a:spLocks noGrp="1"/>
          </p:cNvSpPr>
          <p:nvPr>
            <p:ph type="sldNum" sz="quarter" idx="10"/>
          </p:nvPr>
        </p:nvSpPr>
        <p:spPr/>
        <p:txBody>
          <a:bodyPr/>
          <a:lstStyle/>
          <a:p>
            <a:fld id="{EC6EAC7D-5A89-47C2-8ABA-56C9C2DEF7A4}" type="slidenum">
              <a:rPr lang="es-ES" smtClean="0"/>
              <a:pPr/>
              <a:t>12</a:t>
            </a:fld>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s-ES" dirty="0" smtClean="0"/>
              <a:t>Ofrezca una breve descripción general de la presentación.</a:t>
            </a:r>
            <a:r>
              <a:rPr lang="es-ES" baseline="0" dirty="0" smtClean="0"/>
              <a:t> D</a:t>
            </a:r>
            <a:r>
              <a:rPr lang="es-ES" dirty="0" smtClean="0"/>
              <a:t>escriba el enfoque principal de la presentación y por qué es importante.</a:t>
            </a:r>
          </a:p>
          <a:p>
            <a:pPr>
              <a:lnSpc>
                <a:spcPct val="80000"/>
              </a:lnSpc>
            </a:pPr>
            <a:r>
              <a:rPr lang="es-ES" dirty="0" smtClean="0"/>
              <a:t>Introduzca cada uno de los principales temas.</a:t>
            </a:r>
          </a:p>
          <a:p>
            <a:r>
              <a:rPr lang="es-ES" dirty="0" smtClean="0"/>
              <a:t>Si desea proporcionar al público una guía,</a:t>
            </a:r>
            <a:r>
              <a:rPr lang="es-ES" baseline="0" dirty="0" smtClean="0"/>
              <a:t> puede </a:t>
            </a:r>
            <a:r>
              <a:rPr lang="es-ES" dirty="0" smtClean="0"/>
              <a:t>repetir esta diapositiva de información general a lo largo de toda la presentación, resaltando el tema particular que va a discutir a continuación.</a:t>
            </a:r>
          </a:p>
        </p:txBody>
      </p:sp>
      <p:sp>
        <p:nvSpPr>
          <p:cNvPr id="4" name="Slide Number Placeholder 3"/>
          <p:cNvSpPr>
            <a:spLocks noGrp="1"/>
          </p:cNvSpPr>
          <p:nvPr>
            <p:ph type="sldNum" sz="quarter" idx="10"/>
          </p:nvPr>
        </p:nvSpPr>
        <p:spPr/>
        <p:txBody>
          <a:bodyPr/>
          <a:lstStyle/>
          <a:p>
            <a:fld id="{EC6EAC7D-5A89-47C2-8ABA-56C9C2DEF7A4}" type="slidenum">
              <a:rPr lang="es-ES" smtClean="0"/>
              <a:pPr/>
              <a:t>13</a:t>
            </a:fld>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s-ES" dirty="0" smtClean="0"/>
              <a:t>Ofrezca una breve descripción general de la presentación.</a:t>
            </a:r>
            <a:r>
              <a:rPr lang="es-ES" baseline="0" dirty="0" smtClean="0"/>
              <a:t> D</a:t>
            </a:r>
            <a:r>
              <a:rPr lang="es-ES" dirty="0" smtClean="0"/>
              <a:t>escriba el enfoque principal de la presentación y por qué es importante.</a:t>
            </a:r>
          </a:p>
          <a:p>
            <a:pPr>
              <a:lnSpc>
                <a:spcPct val="80000"/>
              </a:lnSpc>
            </a:pPr>
            <a:r>
              <a:rPr lang="es-ES" dirty="0" smtClean="0"/>
              <a:t>Introduzca cada uno de los principales temas.</a:t>
            </a:r>
          </a:p>
          <a:p>
            <a:r>
              <a:rPr lang="es-ES" dirty="0" smtClean="0"/>
              <a:t>Si desea proporcionar al público una guía,</a:t>
            </a:r>
            <a:r>
              <a:rPr lang="es-ES" baseline="0" dirty="0" smtClean="0"/>
              <a:t> puede </a:t>
            </a:r>
            <a:r>
              <a:rPr lang="es-ES" dirty="0" smtClean="0"/>
              <a:t>repetir esta diapositiva de información general a lo largo de toda la presentación, resaltando el tema particular que va a discutir a continuación.</a:t>
            </a:r>
          </a:p>
        </p:txBody>
      </p:sp>
      <p:sp>
        <p:nvSpPr>
          <p:cNvPr id="4" name="Slide Number Placeholder 3"/>
          <p:cNvSpPr>
            <a:spLocks noGrp="1"/>
          </p:cNvSpPr>
          <p:nvPr>
            <p:ph type="sldNum" sz="quarter" idx="10"/>
          </p:nvPr>
        </p:nvSpPr>
        <p:spPr/>
        <p:txBody>
          <a:bodyPr/>
          <a:lstStyle/>
          <a:p>
            <a:fld id="{EC6EAC7D-5A89-47C2-8ABA-56C9C2DEF7A4}" type="slidenum">
              <a:rPr lang="es-ES" smtClean="0"/>
              <a:pPr/>
              <a:t>14</a:t>
            </a:fld>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s-ES" dirty="0" smtClean="0"/>
              <a:t>Ofrezca una breve descripción general de la presentación.</a:t>
            </a:r>
            <a:r>
              <a:rPr lang="es-ES" baseline="0" dirty="0" smtClean="0"/>
              <a:t> D</a:t>
            </a:r>
            <a:r>
              <a:rPr lang="es-ES" dirty="0" smtClean="0"/>
              <a:t>escriba el enfoque principal de la presentación y por qué es importante.</a:t>
            </a:r>
          </a:p>
          <a:p>
            <a:pPr>
              <a:lnSpc>
                <a:spcPct val="80000"/>
              </a:lnSpc>
            </a:pPr>
            <a:r>
              <a:rPr lang="es-ES" dirty="0" smtClean="0"/>
              <a:t>Introduzca cada uno de los principales temas.</a:t>
            </a:r>
          </a:p>
          <a:p>
            <a:r>
              <a:rPr lang="es-ES" dirty="0" smtClean="0"/>
              <a:t>Si desea proporcionar al público una guía,</a:t>
            </a:r>
            <a:r>
              <a:rPr lang="es-ES" baseline="0" dirty="0" smtClean="0"/>
              <a:t> puede </a:t>
            </a:r>
            <a:r>
              <a:rPr lang="es-ES" dirty="0" smtClean="0"/>
              <a:t>repetir esta diapositiva de información general a lo largo de toda la presentación, resaltando el tema particular que va a discutir a continuación.</a:t>
            </a:r>
          </a:p>
        </p:txBody>
      </p:sp>
      <p:sp>
        <p:nvSpPr>
          <p:cNvPr id="4" name="Slide Number Placeholder 3"/>
          <p:cNvSpPr>
            <a:spLocks noGrp="1"/>
          </p:cNvSpPr>
          <p:nvPr>
            <p:ph type="sldNum" sz="quarter" idx="10"/>
          </p:nvPr>
        </p:nvSpPr>
        <p:spPr/>
        <p:txBody>
          <a:bodyPr/>
          <a:lstStyle/>
          <a:p>
            <a:fld id="{EC6EAC7D-5A89-47C2-8ABA-56C9C2DEF7A4}" type="slidenum">
              <a:rPr lang="es-ES" smtClean="0"/>
              <a:pPr/>
              <a:t>15</a:t>
            </a:fld>
            <a:endParaRPr 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s-ES" dirty="0" smtClean="0"/>
              <a:t>Ofrezca una breve descripción general de la presentación.</a:t>
            </a:r>
            <a:r>
              <a:rPr lang="es-ES" baseline="0" dirty="0" smtClean="0"/>
              <a:t> D</a:t>
            </a:r>
            <a:r>
              <a:rPr lang="es-ES" dirty="0" smtClean="0"/>
              <a:t>escriba el enfoque principal de la presentación y por qué es importante.</a:t>
            </a:r>
          </a:p>
          <a:p>
            <a:pPr>
              <a:lnSpc>
                <a:spcPct val="80000"/>
              </a:lnSpc>
            </a:pPr>
            <a:r>
              <a:rPr lang="es-ES" dirty="0" smtClean="0"/>
              <a:t>Introduzca cada uno de los principales temas.</a:t>
            </a:r>
          </a:p>
          <a:p>
            <a:r>
              <a:rPr lang="es-ES" dirty="0" smtClean="0"/>
              <a:t>Si desea proporcionar al público una guía,</a:t>
            </a:r>
            <a:r>
              <a:rPr lang="es-ES" baseline="0" dirty="0" smtClean="0"/>
              <a:t> puede </a:t>
            </a:r>
            <a:r>
              <a:rPr lang="es-ES" dirty="0" smtClean="0"/>
              <a:t>repetir esta diapositiva de información general a lo largo de toda la presentación, resaltando el tema particular que va a discutir a continuación.</a:t>
            </a:r>
          </a:p>
        </p:txBody>
      </p:sp>
      <p:sp>
        <p:nvSpPr>
          <p:cNvPr id="4" name="Slide Number Placeholder 3"/>
          <p:cNvSpPr>
            <a:spLocks noGrp="1"/>
          </p:cNvSpPr>
          <p:nvPr>
            <p:ph type="sldNum" sz="quarter" idx="10"/>
          </p:nvPr>
        </p:nvSpPr>
        <p:spPr/>
        <p:txBody>
          <a:bodyPr/>
          <a:lstStyle/>
          <a:p>
            <a:fld id="{EC6EAC7D-5A89-47C2-8ABA-56C9C2DEF7A4}" type="slidenum">
              <a:rPr lang="es-ES" smtClean="0"/>
              <a:pPr/>
              <a:t>16</a:t>
            </a:fld>
            <a:endParaRPr lang="es-E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s-ES" dirty="0" smtClean="0"/>
              <a:t>Ofrezca una breve descripción general de la presentación.</a:t>
            </a:r>
            <a:r>
              <a:rPr lang="es-ES" baseline="0" dirty="0" smtClean="0"/>
              <a:t> D</a:t>
            </a:r>
            <a:r>
              <a:rPr lang="es-ES" dirty="0" smtClean="0"/>
              <a:t>escriba el enfoque principal de la presentación y por qué es importante.</a:t>
            </a:r>
          </a:p>
          <a:p>
            <a:pPr>
              <a:lnSpc>
                <a:spcPct val="80000"/>
              </a:lnSpc>
            </a:pPr>
            <a:r>
              <a:rPr lang="es-ES" dirty="0" smtClean="0"/>
              <a:t>Introduzca cada uno de los principales temas.</a:t>
            </a:r>
          </a:p>
          <a:p>
            <a:r>
              <a:rPr lang="es-ES" dirty="0" smtClean="0"/>
              <a:t>Si desea proporcionar al público una guía,</a:t>
            </a:r>
            <a:r>
              <a:rPr lang="es-ES" baseline="0" dirty="0" smtClean="0"/>
              <a:t> puede </a:t>
            </a:r>
            <a:r>
              <a:rPr lang="es-ES" dirty="0" smtClean="0"/>
              <a:t>repetir esta diapositiva de información general a lo largo de toda la presentación, resaltando el tema particular que va a discutir a continuación.</a:t>
            </a:r>
          </a:p>
        </p:txBody>
      </p:sp>
      <p:sp>
        <p:nvSpPr>
          <p:cNvPr id="4" name="Slide Number Placeholder 3"/>
          <p:cNvSpPr>
            <a:spLocks noGrp="1"/>
          </p:cNvSpPr>
          <p:nvPr>
            <p:ph type="sldNum" sz="quarter" idx="10"/>
          </p:nvPr>
        </p:nvSpPr>
        <p:spPr/>
        <p:txBody>
          <a:bodyPr/>
          <a:lstStyle/>
          <a:p>
            <a:fld id="{EC6EAC7D-5A89-47C2-8ABA-56C9C2DEF7A4}" type="slidenum">
              <a:rPr lang="es-ES" smtClean="0"/>
              <a:pPr/>
              <a:t>17</a:t>
            </a:fld>
            <a:endParaRPr lang="es-E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s-ES" dirty="0" smtClean="0"/>
              <a:t>Ofrezca una breve descripción general de la presentación.</a:t>
            </a:r>
            <a:r>
              <a:rPr lang="es-ES" baseline="0" dirty="0" smtClean="0"/>
              <a:t> D</a:t>
            </a:r>
            <a:r>
              <a:rPr lang="es-ES" dirty="0" smtClean="0"/>
              <a:t>escriba el enfoque principal de la presentación y por qué es importante.</a:t>
            </a:r>
          </a:p>
          <a:p>
            <a:pPr>
              <a:lnSpc>
                <a:spcPct val="80000"/>
              </a:lnSpc>
            </a:pPr>
            <a:r>
              <a:rPr lang="es-ES" dirty="0" smtClean="0"/>
              <a:t>Introduzca cada uno de los principales temas.</a:t>
            </a:r>
          </a:p>
          <a:p>
            <a:r>
              <a:rPr lang="es-ES" dirty="0" smtClean="0"/>
              <a:t>Si desea proporcionar al público una guía,</a:t>
            </a:r>
            <a:r>
              <a:rPr lang="es-ES" baseline="0" dirty="0" smtClean="0"/>
              <a:t> puede </a:t>
            </a:r>
            <a:r>
              <a:rPr lang="es-ES" dirty="0" smtClean="0"/>
              <a:t>repetir esta diapositiva de información general a lo largo de toda la presentación, resaltando el tema particular que va a discutir a continuación.</a:t>
            </a:r>
          </a:p>
        </p:txBody>
      </p:sp>
      <p:sp>
        <p:nvSpPr>
          <p:cNvPr id="4" name="Slide Number Placeholder 3"/>
          <p:cNvSpPr>
            <a:spLocks noGrp="1"/>
          </p:cNvSpPr>
          <p:nvPr>
            <p:ph type="sldNum" sz="quarter" idx="10"/>
          </p:nvPr>
        </p:nvSpPr>
        <p:spPr/>
        <p:txBody>
          <a:bodyPr/>
          <a:lstStyle/>
          <a:p>
            <a:fld id="{EC6EAC7D-5A89-47C2-8ABA-56C9C2DEF7A4}" type="slidenum">
              <a:rPr lang="es-ES" smtClean="0"/>
              <a:pPr/>
              <a:t>18</a:t>
            </a:fld>
            <a:endParaRPr lang="es-E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s-ES" dirty="0" smtClean="0"/>
              <a:t>Ofrezca una breve descripción general de la presentación.</a:t>
            </a:r>
            <a:r>
              <a:rPr lang="es-ES" baseline="0" dirty="0" smtClean="0"/>
              <a:t> D</a:t>
            </a:r>
            <a:r>
              <a:rPr lang="es-ES" dirty="0" smtClean="0"/>
              <a:t>escriba el enfoque principal de la presentación y por qué es importante.</a:t>
            </a:r>
          </a:p>
          <a:p>
            <a:pPr>
              <a:lnSpc>
                <a:spcPct val="80000"/>
              </a:lnSpc>
            </a:pPr>
            <a:r>
              <a:rPr lang="es-ES" dirty="0" smtClean="0"/>
              <a:t>Introduzca cada uno de los principales temas.</a:t>
            </a:r>
          </a:p>
          <a:p>
            <a:r>
              <a:rPr lang="es-ES" dirty="0" smtClean="0"/>
              <a:t>Si desea proporcionar al público una guía,</a:t>
            </a:r>
            <a:r>
              <a:rPr lang="es-ES" baseline="0" dirty="0" smtClean="0"/>
              <a:t> puede </a:t>
            </a:r>
            <a:r>
              <a:rPr lang="es-ES" dirty="0" smtClean="0"/>
              <a:t>repetir esta diapositiva de información general a lo largo de toda la presentación, resaltando el tema particular que va a discutir a continuación.</a:t>
            </a:r>
          </a:p>
        </p:txBody>
      </p:sp>
      <p:sp>
        <p:nvSpPr>
          <p:cNvPr id="4" name="Slide Number Placeholder 3"/>
          <p:cNvSpPr>
            <a:spLocks noGrp="1"/>
          </p:cNvSpPr>
          <p:nvPr>
            <p:ph type="sldNum" sz="quarter" idx="10"/>
          </p:nvPr>
        </p:nvSpPr>
        <p:spPr/>
        <p:txBody>
          <a:bodyPr/>
          <a:lstStyle/>
          <a:p>
            <a:fld id="{EC6EAC7D-5A89-47C2-8ABA-56C9C2DEF7A4}" type="slidenum">
              <a:rPr lang="es-ES" smtClean="0"/>
              <a:pPr/>
              <a:t>19</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s-ES" dirty="0" smtClean="0"/>
              <a:t>Ofrezca una breve descripción general de la presentación.</a:t>
            </a:r>
            <a:r>
              <a:rPr lang="es-ES" baseline="0" dirty="0" smtClean="0"/>
              <a:t> D</a:t>
            </a:r>
            <a:r>
              <a:rPr lang="es-ES" dirty="0" smtClean="0"/>
              <a:t>escriba el enfoque principal de la presentación y por qué es importante.</a:t>
            </a:r>
          </a:p>
          <a:p>
            <a:pPr>
              <a:lnSpc>
                <a:spcPct val="80000"/>
              </a:lnSpc>
            </a:pPr>
            <a:r>
              <a:rPr lang="es-ES" dirty="0" smtClean="0"/>
              <a:t>Introduzca cada uno de los principales temas.</a:t>
            </a:r>
          </a:p>
          <a:p>
            <a:r>
              <a:rPr lang="es-ES" dirty="0" smtClean="0"/>
              <a:t>Si desea proporcionar al público una guía,</a:t>
            </a:r>
            <a:r>
              <a:rPr lang="es-ES" baseline="0" dirty="0" smtClean="0"/>
              <a:t> puede </a:t>
            </a:r>
            <a:r>
              <a:rPr lang="es-ES" dirty="0" smtClean="0"/>
              <a:t>repetir esta diapositiva de información general a lo largo de toda la presentación, resaltando el tema particular que va a discutir a continuación.</a:t>
            </a:r>
          </a:p>
        </p:txBody>
      </p:sp>
      <p:sp>
        <p:nvSpPr>
          <p:cNvPr id="4" name="Slide Number Placeholder 3"/>
          <p:cNvSpPr>
            <a:spLocks noGrp="1"/>
          </p:cNvSpPr>
          <p:nvPr>
            <p:ph type="sldNum" sz="quarter" idx="10"/>
          </p:nvPr>
        </p:nvSpPr>
        <p:spPr/>
        <p:txBody>
          <a:bodyPr/>
          <a:lstStyle/>
          <a:p>
            <a:fld id="{EC6EAC7D-5A89-47C2-8ABA-56C9C2DEF7A4}" type="slidenum">
              <a:rPr lang="es-ES" smtClean="0"/>
              <a:pPr/>
              <a:t>2</a:t>
            </a:fld>
            <a:endParaRPr lang="es-E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s-ES" dirty="0" smtClean="0"/>
              <a:t>Ofrezca una breve descripción general de la presentación.</a:t>
            </a:r>
            <a:r>
              <a:rPr lang="es-ES" baseline="0" dirty="0" smtClean="0"/>
              <a:t> D</a:t>
            </a:r>
            <a:r>
              <a:rPr lang="es-ES" dirty="0" smtClean="0"/>
              <a:t>escriba el enfoque principal de la presentación y por qué es importante.</a:t>
            </a:r>
          </a:p>
          <a:p>
            <a:pPr>
              <a:lnSpc>
                <a:spcPct val="80000"/>
              </a:lnSpc>
            </a:pPr>
            <a:r>
              <a:rPr lang="es-ES" dirty="0" smtClean="0"/>
              <a:t>Introduzca cada uno de los principales temas.</a:t>
            </a:r>
          </a:p>
          <a:p>
            <a:r>
              <a:rPr lang="es-ES" dirty="0" smtClean="0"/>
              <a:t>Si desea proporcionar al público una guía,</a:t>
            </a:r>
            <a:r>
              <a:rPr lang="es-ES" baseline="0" dirty="0" smtClean="0"/>
              <a:t> puede </a:t>
            </a:r>
            <a:r>
              <a:rPr lang="es-ES" dirty="0" smtClean="0"/>
              <a:t>repetir esta diapositiva de información general a lo largo de toda la presentación, resaltando el tema particular que va a discutir a continuación.</a:t>
            </a:r>
          </a:p>
        </p:txBody>
      </p:sp>
      <p:sp>
        <p:nvSpPr>
          <p:cNvPr id="4" name="Slide Number Placeholder 3"/>
          <p:cNvSpPr>
            <a:spLocks noGrp="1"/>
          </p:cNvSpPr>
          <p:nvPr>
            <p:ph type="sldNum" sz="quarter" idx="10"/>
          </p:nvPr>
        </p:nvSpPr>
        <p:spPr/>
        <p:txBody>
          <a:bodyPr/>
          <a:lstStyle/>
          <a:p>
            <a:fld id="{EC6EAC7D-5A89-47C2-8ABA-56C9C2DEF7A4}" type="slidenum">
              <a:rPr lang="es-ES" smtClean="0"/>
              <a:pPr/>
              <a:t>20</a:t>
            </a:fld>
            <a:endParaRPr lang="es-E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s-ES" dirty="0" smtClean="0"/>
              <a:t>Ofrezca una breve descripción general de la presentación.</a:t>
            </a:r>
            <a:r>
              <a:rPr lang="es-ES" baseline="0" dirty="0" smtClean="0"/>
              <a:t> D</a:t>
            </a:r>
            <a:r>
              <a:rPr lang="es-ES" dirty="0" smtClean="0"/>
              <a:t>escriba el enfoque principal de la presentación y por qué es importante.</a:t>
            </a:r>
          </a:p>
          <a:p>
            <a:pPr>
              <a:lnSpc>
                <a:spcPct val="80000"/>
              </a:lnSpc>
            </a:pPr>
            <a:r>
              <a:rPr lang="es-ES" dirty="0" smtClean="0"/>
              <a:t>Introduzca cada uno de los principales temas.</a:t>
            </a:r>
          </a:p>
          <a:p>
            <a:r>
              <a:rPr lang="es-ES" dirty="0" smtClean="0"/>
              <a:t>Si desea proporcionar al público una guía,</a:t>
            </a:r>
            <a:r>
              <a:rPr lang="es-ES" baseline="0" dirty="0" smtClean="0"/>
              <a:t> puede </a:t>
            </a:r>
            <a:r>
              <a:rPr lang="es-ES" dirty="0" smtClean="0"/>
              <a:t>repetir esta diapositiva de información general a lo largo de toda la presentación, resaltando el tema particular que va a discutir a continuación.</a:t>
            </a:r>
          </a:p>
        </p:txBody>
      </p:sp>
      <p:sp>
        <p:nvSpPr>
          <p:cNvPr id="4" name="Slide Number Placeholder 3"/>
          <p:cNvSpPr>
            <a:spLocks noGrp="1"/>
          </p:cNvSpPr>
          <p:nvPr>
            <p:ph type="sldNum" sz="quarter" idx="10"/>
          </p:nvPr>
        </p:nvSpPr>
        <p:spPr/>
        <p:txBody>
          <a:bodyPr/>
          <a:lstStyle/>
          <a:p>
            <a:fld id="{EC6EAC7D-5A89-47C2-8ABA-56C9C2DEF7A4}" type="slidenum">
              <a:rPr lang="es-ES" smtClean="0"/>
              <a:pPr/>
              <a:t>21</a:t>
            </a:fld>
            <a:endParaRPr lang="es-E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s-ES" dirty="0" smtClean="0"/>
              <a:t>Ofrezca una breve descripción general de la presentación.</a:t>
            </a:r>
            <a:r>
              <a:rPr lang="es-ES" baseline="0" dirty="0" smtClean="0"/>
              <a:t> D</a:t>
            </a:r>
            <a:r>
              <a:rPr lang="es-ES" dirty="0" smtClean="0"/>
              <a:t>escriba el enfoque principal de la presentación y por qué es importante.</a:t>
            </a:r>
          </a:p>
          <a:p>
            <a:pPr>
              <a:lnSpc>
                <a:spcPct val="80000"/>
              </a:lnSpc>
            </a:pPr>
            <a:r>
              <a:rPr lang="es-ES" dirty="0" smtClean="0"/>
              <a:t>Introduzca cada uno de los principales temas.</a:t>
            </a:r>
          </a:p>
          <a:p>
            <a:r>
              <a:rPr lang="es-ES" dirty="0" smtClean="0"/>
              <a:t>Si desea proporcionar al público una guía,</a:t>
            </a:r>
            <a:r>
              <a:rPr lang="es-ES" baseline="0" dirty="0" smtClean="0"/>
              <a:t> puede </a:t>
            </a:r>
            <a:r>
              <a:rPr lang="es-ES" dirty="0" smtClean="0"/>
              <a:t>repetir esta diapositiva de información general a lo largo de toda la presentación, resaltando el tema particular que va a discutir a continuación.</a:t>
            </a:r>
          </a:p>
        </p:txBody>
      </p:sp>
      <p:sp>
        <p:nvSpPr>
          <p:cNvPr id="4" name="Slide Number Placeholder 3"/>
          <p:cNvSpPr>
            <a:spLocks noGrp="1"/>
          </p:cNvSpPr>
          <p:nvPr>
            <p:ph type="sldNum" sz="quarter" idx="10"/>
          </p:nvPr>
        </p:nvSpPr>
        <p:spPr/>
        <p:txBody>
          <a:bodyPr/>
          <a:lstStyle/>
          <a:p>
            <a:fld id="{EC6EAC7D-5A89-47C2-8ABA-56C9C2DEF7A4}" type="slidenum">
              <a:rPr lang="es-ES" smtClean="0"/>
              <a:pPr/>
              <a:t>22</a:t>
            </a:fld>
            <a:endParaRPr lang="es-E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s-ES" dirty="0" smtClean="0"/>
              <a:t>Ofrezca una breve descripción general de la presentación.</a:t>
            </a:r>
            <a:r>
              <a:rPr lang="es-ES" baseline="0" dirty="0" smtClean="0"/>
              <a:t> D</a:t>
            </a:r>
            <a:r>
              <a:rPr lang="es-ES" dirty="0" smtClean="0"/>
              <a:t>escriba el enfoque principal de la presentación y por qué es importante.</a:t>
            </a:r>
          </a:p>
          <a:p>
            <a:pPr>
              <a:lnSpc>
                <a:spcPct val="80000"/>
              </a:lnSpc>
            </a:pPr>
            <a:r>
              <a:rPr lang="es-ES" dirty="0" smtClean="0"/>
              <a:t>Introduzca cada uno de los principales temas.</a:t>
            </a:r>
          </a:p>
          <a:p>
            <a:r>
              <a:rPr lang="es-ES" dirty="0" smtClean="0"/>
              <a:t>Si desea proporcionar al público una guía,</a:t>
            </a:r>
            <a:r>
              <a:rPr lang="es-ES" baseline="0" dirty="0" smtClean="0"/>
              <a:t> puede </a:t>
            </a:r>
            <a:r>
              <a:rPr lang="es-ES" dirty="0" smtClean="0"/>
              <a:t>repetir esta diapositiva de información general a lo largo de toda la presentación, resaltando el tema particular que va a discutir a continuación.</a:t>
            </a:r>
          </a:p>
        </p:txBody>
      </p:sp>
      <p:sp>
        <p:nvSpPr>
          <p:cNvPr id="4" name="Slide Number Placeholder 3"/>
          <p:cNvSpPr>
            <a:spLocks noGrp="1"/>
          </p:cNvSpPr>
          <p:nvPr>
            <p:ph type="sldNum" sz="quarter" idx="10"/>
          </p:nvPr>
        </p:nvSpPr>
        <p:spPr/>
        <p:txBody>
          <a:bodyPr/>
          <a:lstStyle/>
          <a:p>
            <a:fld id="{EC6EAC7D-5A89-47C2-8ABA-56C9C2DEF7A4}" type="slidenum">
              <a:rPr lang="es-ES" smtClean="0"/>
              <a:pPr/>
              <a:t>23</a:t>
            </a:fld>
            <a:endParaRPr lang="es-E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s-ES" dirty="0" smtClean="0"/>
              <a:t>Ofrezca una breve descripción general de la presentación.</a:t>
            </a:r>
            <a:r>
              <a:rPr lang="es-ES" baseline="0" dirty="0" smtClean="0"/>
              <a:t> D</a:t>
            </a:r>
            <a:r>
              <a:rPr lang="es-ES" dirty="0" smtClean="0"/>
              <a:t>escriba el enfoque principal de la presentación y por qué es importante.</a:t>
            </a:r>
          </a:p>
          <a:p>
            <a:pPr>
              <a:lnSpc>
                <a:spcPct val="80000"/>
              </a:lnSpc>
            </a:pPr>
            <a:r>
              <a:rPr lang="es-ES" dirty="0" smtClean="0"/>
              <a:t>Introduzca cada uno de los principales temas.</a:t>
            </a:r>
          </a:p>
          <a:p>
            <a:r>
              <a:rPr lang="es-ES" dirty="0" smtClean="0"/>
              <a:t>Si desea proporcionar al público una guía,</a:t>
            </a:r>
            <a:r>
              <a:rPr lang="es-ES" baseline="0" dirty="0" smtClean="0"/>
              <a:t> puede </a:t>
            </a:r>
            <a:r>
              <a:rPr lang="es-ES" dirty="0" smtClean="0"/>
              <a:t>repetir esta diapositiva de información general a lo largo de toda la presentación, resaltando el tema particular que va a discutir a continuación.</a:t>
            </a:r>
          </a:p>
        </p:txBody>
      </p:sp>
      <p:sp>
        <p:nvSpPr>
          <p:cNvPr id="4" name="Slide Number Placeholder 3"/>
          <p:cNvSpPr>
            <a:spLocks noGrp="1"/>
          </p:cNvSpPr>
          <p:nvPr>
            <p:ph type="sldNum" sz="quarter" idx="10"/>
          </p:nvPr>
        </p:nvSpPr>
        <p:spPr/>
        <p:txBody>
          <a:bodyPr/>
          <a:lstStyle/>
          <a:p>
            <a:fld id="{EC6EAC7D-5A89-47C2-8ABA-56C9C2DEF7A4}" type="slidenum">
              <a:rPr lang="es-ES" smtClean="0"/>
              <a:pPr/>
              <a:t>24</a:t>
            </a:fld>
            <a:endParaRPr lang="es-E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s-ES" dirty="0" smtClean="0"/>
              <a:t>Ofrezca una breve descripción general de la presentación.</a:t>
            </a:r>
            <a:r>
              <a:rPr lang="es-ES" baseline="0" dirty="0" smtClean="0"/>
              <a:t> D</a:t>
            </a:r>
            <a:r>
              <a:rPr lang="es-ES" dirty="0" smtClean="0"/>
              <a:t>escriba el enfoque principal de la presentación y por qué es importante.</a:t>
            </a:r>
          </a:p>
          <a:p>
            <a:pPr>
              <a:lnSpc>
                <a:spcPct val="80000"/>
              </a:lnSpc>
            </a:pPr>
            <a:r>
              <a:rPr lang="es-ES" dirty="0" smtClean="0"/>
              <a:t>Introduzca cada uno de los principales temas.</a:t>
            </a:r>
          </a:p>
          <a:p>
            <a:r>
              <a:rPr lang="es-ES" dirty="0" smtClean="0"/>
              <a:t>Si desea proporcionar al público una guía,</a:t>
            </a:r>
            <a:r>
              <a:rPr lang="es-ES" baseline="0" dirty="0" smtClean="0"/>
              <a:t> puede </a:t>
            </a:r>
            <a:r>
              <a:rPr lang="es-ES" dirty="0" smtClean="0"/>
              <a:t>repetir esta diapositiva de información general a lo largo de toda la presentación, resaltando el tema particular que va a discutir a continuación.</a:t>
            </a:r>
          </a:p>
        </p:txBody>
      </p:sp>
      <p:sp>
        <p:nvSpPr>
          <p:cNvPr id="4" name="Slide Number Placeholder 3"/>
          <p:cNvSpPr>
            <a:spLocks noGrp="1"/>
          </p:cNvSpPr>
          <p:nvPr>
            <p:ph type="sldNum" sz="quarter" idx="10"/>
          </p:nvPr>
        </p:nvSpPr>
        <p:spPr/>
        <p:txBody>
          <a:bodyPr/>
          <a:lstStyle/>
          <a:p>
            <a:fld id="{EC6EAC7D-5A89-47C2-8ABA-56C9C2DEF7A4}" type="slidenum">
              <a:rPr lang="es-ES" smtClean="0"/>
              <a:pPr/>
              <a:t>25</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s-ES" dirty="0" smtClean="0"/>
              <a:t>Ofrezca una breve descripción general de la presentación.</a:t>
            </a:r>
            <a:r>
              <a:rPr lang="es-ES" baseline="0" dirty="0" smtClean="0"/>
              <a:t> D</a:t>
            </a:r>
            <a:r>
              <a:rPr lang="es-ES" dirty="0" smtClean="0"/>
              <a:t>escriba el enfoque principal de la presentación y por qué es importante.</a:t>
            </a:r>
          </a:p>
          <a:p>
            <a:pPr>
              <a:lnSpc>
                <a:spcPct val="80000"/>
              </a:lnSpc>
            </a:pPr>
            <a:r>
              <a:rPr lang="es-ES" dirty="0" smtClean="0"/>
              <a:t>Introduzca cada uno de los principales temas.</a:t>
            </a:r>
          </a:p>
          <a:p>
            <a:r>
              <a:rPr lang="es-ES" dirty="0" smtClean="0"/>
              <a:t>Si desea proporcionar al público una guía,</a:t>
            </a:r>
            <a:r>
              <a:rPr lang="es-ES" baseline="0" dirty="0" smtClean="0"/>
              <a:t> puede </a:t>
            </a:r>
            <a:r>
              <a:rPr lang="es-ES" dirty="0" smtClean="0"/>
              <a:t>repetir esta diapositiva de información general a lo largo de toda la presentación, resaltando el tema particular que va a discutir a continuación.</a:t>
            </a:r>
          </a:p>
        </p:txBody>
      </p:sp>
      <p:sp>
        <p:nvSpPr>
          <p:cNvPr id="4" name="Slide Number Placeholder 3"/>
          <p:cNvSpPr>
            <a:spLocks noGrp="1"/>
          </p:cNvSpPr>
          <p:nvPr>
            <p:ph type="sldNum" sz="quarter" idx="10"/>
          </p:nvPr>
        </p:nvSpPr>
        <p:spPr/>
        <p:txBody>
          <a:bodyPr/>
          <a:lstStyle/>
          <a:p>
            <a:fld id="{EC6EAC7D-5A89-47C2-8ABA-56C9C2DEF7A4}" type="slidenum">
              <a:rPr lang="es-ES" smtClean="0"/>
              <a:pPr/>
              <a:t>3</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s-ES" dirty="0" smtClean="0"/>
              <a:t>Ofrezca una breve descripción general de la presentación.</a:t>
            </a:r>
            <a:r>
              <a:rPr lang="es-ES" baseline="0" dirty="0" smtClean="0"/>
              <a:t> D</a:t>
            </a:r>
            <a:r>
              <a:rPr lang="es-ES" dirty="0" smtClean="0"/>
              <a:t>escriba el enfoque principal de la presentación y por qué es importante.</a:t>
            </a:r>
          </a:p>
          <a:p>
            <a:pPr>
              <a:lnSpc>
                <a:spcPct val="80000"/>
              </a:lnSpc>
            </a:pPr>
            <a:r>
              <a:rPr lang="es-ES" dirty="0" smtClean="0"/>
              <a:t>Introduzca cada uno de los principales temas.</a:t>
            </a:r>
          </a:p>
          <a:p>
            <a:r>
              <a:rPr lang="es-ES" dirty="0" smtClean="0"/>
              <a:t>Si desea proporcionar al público una guía,</a:t>
            </a:r>
            <a:r>
              <a:rPr lang="es-ES" baseline="0" dirty="0" smtClean="0"/>
              <a:t> puede </a:t>
            </a:r>
            <a:r>
              <a:rPr lang="es-ES" dirty="0" smtClean="0"/>
              <a:t>repetir esta diapositiva de información general a lo largo de toda la presentación, resaltando el tema particular que va a discutir a continuación.</a:t>
            </a:r>
          </a:p>
        </p:txBody>
      </p:sp>
      <p:sp>
        <p:nvSpPr>
          <p:cNvPr id="4" name="Slide Number Placeholder 3"/>
          <p:cNvSpPr>
            <a:spLocks noGrp="1"/>
          </p:cNvSpPr>
          <p:nvPr>
            <p:ph type="sldNum" sz="quarter" idx="10"/>
          </p:nvPr>
        </p:nvSpPr>
        <p:spPr/>
        <p:txBody>
          <a:bodyPr/>
          <a:lstStyle/>
          <a:p>
            <a:fld id="{EC6EAC7D-5A89-47C2-8ABA-56C9C2DEF7A4}" type="slidenum">
              <a:rPr lang="es-ES" smtClean="0"/>
              <a:pPr/>
              <a:t>4</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s-ES" dirty="0" smtClean="0"/>
              <a:t>Ofrezca una breve descripción general de la presentación.</a:t>
            </a:r>
            <a:r>
              <a:rPr lang="es-ES" baseline="0" dirty="0" smtClean="0"/>
              <a:t> D</a:t>
            </a:r>
            <a:r>
              <a:rPr lang="es-ES" dirty="0" smtClean="0"/>
              <a:t>escriba el enfoque principal de la presentación y por qué es importante.</a:t>
            </a:r>
          </a:p>
          <a:p>
            <a:pPr>
              <a:lnSpc>
                <a:spcPct val="80000"/>
              </a:lnSpc>
            </a:pPr>
            <a:r>
              <a:rPr lang="es-ES" dirty="0" smtClean="0"/>
              <a:t>Introduzca cada uno de los principales temas.</a:t>
            </a:r>
          </a:p>
          <a:p>
            <a:r>
              <a:rPr lang="es-ES" dirty="0" smtClean="0"/>
              <a:t>Si desea proporcionar al público una guía,</a:t>
            </a:r>
            <a:r>
              <a:rPr lang="es-ES" baseline="0" dirty="0" smtClean="0"/>
              <a:t> puede </a:t>
            </a:r>
            <a:r>
              <a:rPr lang="es-ES" dirty="0" smtClean="0"/>
              <a:t>repetir esta diapositiva de información general a lo largo de toda la presentación, resaltando el tema particular que va a discutir a continuación.</a:t>
            </a:r>
          </a:p>
        </p:txBody>
      </p:sp>
      <p:sp>
        <p:nvSpPr>
          <p:cNvPr id="4" name="Slide Number Placeholder 3"/>
          <p:cNvSpPr>
            <a:spLocks noGrp="1"/>
          </p:cNvSpPr>
          <p:nvPr>
            <p:ph type="sldNum" sz="quarter" idx="10"/>
          </p:nvPr>
        </p:nvSpPr>
        <p:spPr/>
        <p:txBody>
          <a:bodyPr/>
          <a:lstStyle/>
          <a:p>
            <a:fld id="{EC6EAC7D-5A89-47C2-8ABA-56C9C2DEF7A4}" type="slidenum">
              <a:rPr lang="es-ES" smtClean="0"/>
              <a:pPr/>
              <a:t>5</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s-ES" dirty="0" smtClean="0"/>
              <a:t>Ofrezca una breve descripción general de la presentación.</a:t>
            </a:r>
            <a:r>
              <a:rPr lang="es-ES" baseline="0" dirty="0" smtClean="0"/>
              <a:t> D</a:t>
            </a:r>
            <a:r>
              <a:rPr lang="es-ES" dirty="0" smtClean="0"/>
              <a:t>escriba el enfoque principal de la presentación y por qué es importante.</a:t>
            </a:r>
          </a:p>
          <a:p>
            <a:pPr>
              <a:lnSpc>
                <a:spcPct val="80000"/>
              </a:lnSpc>
            </a:pPr>
            <a:r>
              <a:rPr lang="es-ES" dirty="0" smtClean="0"/>
              <a:t>Introduzca cada uno de los principales temas.</a:t>
            </a:r>
          </a:p>
          <a:p>
            <a:r>
              <a:rPr lang="es-ES" dirty="0" smtClean="0"/>
              <a:t>Si desea proporcionar al público una guía,</a:t>
            </a:r>
            <a:r>
              <a:rPr lang="es-ES" baseline="0" dirty="0" smtClean="0"/>
              <a:t> puede </a:t>
            </a:r>
            <a:r>
              <a:rPr lang="es-ES" dirty="0" smtClean="0"/>
              <a:t>repetir esta diapositiva de información general a lo largo de toda la presentación, resaltando el tema particular que va a discutir a continuación.</a:t>
            </a:r>
          </a:p>
        </p:txBody>
      </p:sp>
      <p:sp>
        <p:nvSpPr>
          <p:cNvPr id="4" name="Slide Number Placeholder 3"/>
          <p:cNvSpPr>
            <a:spLocks noGrp="1"/>
          </p:cNvSpPr>
          <p:nvPr>
            <p:ph type="sldNum" sz="quarter" idx="10"/>
          </p:nvPr>
        </p:nvSpPr>
        <p:spPr/>
        <p:txBody>
          <a:bodyPr/>
          <a:lstStyle/>
          <a:p>
            <a:fld id="{EC6EAC7D-5A89-47C2-8ABA-56C9C2DEF7A4}" type="slidenum">
              <a:rPr lang="es-ES" smtClean="0"/>
              <a:pPr/>
              <a:t>6</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s-ES" dirty="0" smtClean="0"/>
              <a:t>Ofrezca una breve descripción general de la presentación.</a:t>
            </a:r>
            <a:r>
              <a:rPr lang="es-ES" baseline="0" dirty="0" smtClean="0"/>
              <a:t> D</a:t>
            </a:r>
            <a:r>
              <a:rPr lang="es-ES" dirty="0" smtClean="0"/>
              <a:t>escriba el enfoque principal de la presentación y por qué es importante.</a:t>
            </a:r>
          </a:p>
          <a:p>
            <a:pPr>
              <a:lnSpc>
                <a:spcPct val="80000"/>
              </a:lnSpc>
            </a:pPr>
            <a:r>
              <a:rPr lang="es-ES" dirty="0" smtClean="0"/>
              <a:t>Introduzca cada uno de los principales temas.</a:t>
            </a:r>
          </a:p>
          <a:p>
            <a:r>
              <a:rPr lang="es-ES" dirty="0" smtClean="0"/>
              <a:t>Si desea proporcionar al público una guía,</a:t>
            </a:r>
            <a:r>
              <a:rPr lang="es-ES" baseline="0" dirty="0" smtClean="0"/>
              <a:t> puede </a:t>
            </a:r>
            <a:r>
              <a:rPr lang="es-ES" dirty="0" smtClean="0"/>
              <a:t>repetir esta diapositiva de información general a lo largo de toda la presentación, resaltando el tema particular que va a discutir a continuación.</a:t>
            </a:r>
          </a:p>
        </p:txBody>
      </p:sp>
      <p:sp>
        <p:nvSpPr>
          <p:cNvPr id="4" name="Slide Number Placeholder 3"/>
          <p:cNvSpPr>
            <a:spLocks noGrp="1"/>
          </p:cNvSpPr>
          <p:nvPr>
            <p:ph type="sldNum" sz="quarter" idx="10"/>
          </p:nvPr>
        </p:nvSpPr>
        <p:spPr/>
        <p:txBody>
          <a:bodyPr/>
          <a:lstStyle/>
          <a:p>
            <a:fld id="{EC6EAC7D-5A89-47C2-8ABA-56C9C2DEF7A4}" type="slidenum">
              <a:rPr lang="es-ES" smtClean="0"/>
              <a:pPr/>
              <a:t>7</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s-ES" dirty="0" smtClean="0"/>
              <a:t>Ofrezca una breve descripción general de la presentación.</a:t>
            </a:r>
            <a:r>
              <a:rPr lang="es-ES" baseline="0" dirty="0" smtClean="0"/>
              <a:t> D</a:t>
            </a:r>
            <a:r>
              <a:rPr lang="es-ES" dirty="0" smtClean="0"/>
              <a:t>escriba el enfoque principal de la presentación y por qué es importante.</a:t>
            </a:r>
          </a:p>
          <a:p>
            <a:pPr>
              <a:lnSpc>
                <a:spcPct val="80000"/>
              </a:lnSpc>
            </a:pPr>
            <a:r>
              <a:rPr lang="es-ES" dirty="0" smtClean="0"/>
              <a:t>Introduzca cada uno de los principales temas.</a:t>
            </a:r>
          </a:p>
          <a:p>
            <a:r>
              <a:rPr lang="es-ES" dirty="0" smtClean="0"/>
              <a:t>Si desea proporcionar al público una guía,</a:t>
            </a:r>
            <a:r>
              <a:rPr lang="es-ES" baseline="0" dirty="0" smtClean="0"/>
              <a:t> puede </a:t>
            </a:r>
            <a:r>
              <a:rPr lang="es-ES" dirty="0" smtClean="0"/>
              <a:t>repetir esta diapositiva de información general a lo largo de toda la presentación, resaltando el tema particular que va a discutir a continuación.</a:t>
            </a:r>
          </a:p>
        </p:txBody>
      </p:sp>
      <p:sp>
        <p:nvSpPr>
          <p:cNvPr id="4" name="Slide Number Placeholder 3"/>
          <p:cNvSpPr>
            <a:spLocks noGrp="1"/>
          </p:cNvSpPr>
          <p:nvPr>
            <p:ph type="sldNum" sz="quarter" idx="10"/>
          </p:nvPr>
        </p:nvSpPr>
        <p:spPr/>
        <p:txBody>
          <a:bodyPr/>
          <a:lstStyle/>
          <a:p>
            <a:fld id="{EC6EAC7D-5A89-47C2-8ABA-56C9C2DEF7A4}" type="slidenum">
              <a:rPr lang="es-ES" smtClean="0"/>
              <a:pPr/>
              <a:t>8</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s-ES" dirty="0" smtClean="0"/>
              <a:t>Ofrezca una breve descripción general de la presentación.</a:t>
            </a:r>
            <a:r>
              <a:rPr lang="es-ES" baseline="0" dirty="0" smtClean="0"/>
              <a:t> D</a:t>
            </a:r>
            <a:r>
              <a:rPr lang="es-ES" dirty="0" smtClean="0"/>
              <a:t>escriba el enfoque principal de la presentación y por qué es importante.</a:t>
            </a:r>
          </a:p>
          <a:p>
            <a:pPr>
              <a:lnSpc>
                <a:spcPct val="80000"/>
              </a:lnSpc>
            </a:pPr>
            <a:r>
              <a:rPr lang="es-ES" dirty="0" smtClean="0"/>
              <a:t>Introduzca cada uno de los principales temas.</a:t>
            </a:r>
          </a:p>
          <a:p>
            <a:r>
              <a:rPr lang="es-ES" dirty="0" smtClean="0"/>
              <a:t>Si desea proporcionar al público una guía,</a:t>
            </a:r>
            <a:r>
              <a:rPr lang="es-ES" baseline="0" dirty="0" smtClean="0"/>
              <a:t> puede </a:t>
            </a:r>
            <a:r>
              <a:rPr lang="es-ES" dirty="0" smtClean="0"/>
              <a:t>repetir esta diapositiva de información general a lo largo de toda la presentación, resaltando el tema particular que va a discutir a continuación.</a:t>
            </a:r>
          </a:p>
        </p:txBody>
      </p:sp>
      <p:sp>
        <p:nvSpPr>
          <p:cNvPr id="4" name="Slide Number Placeholder 3"/>
          <p:cNvSpPr>
            <a:spLocks noGrp="1"/>
          </p:cNvSpPr>
          <p:nvPr>
            <p:ph type="sldNum" sz="quarter" idx="10"/>
          </p:nvPr>
        </p:nvSpPr>
        <p:spPr/>
        <p:txBody>
          <a:bodyPr/>
          <a:lstStyle/>
          <a:p>
            <a:fld id="{EC6EAC7D-5A89-47C2-8ABA-56C9C2DEF7A4}" type="slidenum">
              <a:rPr lang="es-ES" smtClean="0"/>
              <a:pPr/>
              <a:t>9</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de título">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eaLnBrk="1" latinLnBrk="0" hangingPunct="1">
              <a:defRPr kumimoji="0" lang="es-ES" b="1" cap="small" baseline="0">
                <a:solidFill>
                  <a:srgbClr val="003300"/>
                </a:solidFill>
              </a:defRPr>
            </a:lvl1pPr>
          </a:lstStyle>
          <a:p>
            <a:r>
              <a:rPr kumimoji="0" lang="es-ES"/>
              <a:t>Haga clic para modificar el estilo de título del patrón</a:t>
            </a:r>
          </a:p>
        </p:txBody>
      </p:sp>
      <p:sp>
        <p:nvSpPr>
          <p:cNvPr id="3" name="Subtitle 2"/>
          <p:cNvSpPr>
            <a:spLocks noGrp="1"/>
          </p:cNvSpPr>
          <p:nvPr>
            <p:ph type="subTitle" idx="1"/>
          </p:nvPr>
        </p:nvSpPr>
        <p:spPr>
          <a:xfrm>
            <a:off x="3962400" y="4038600"/>
            <a:ext cx="4772528" cy="990600"/>
          </a:xfrm>
        </p:spPr>
        <p:txBody>
          <a:bodyPr>
            <a:normAutofit/>
          </a:bodyPr>
          <a:lstStyle>
            <a:lvl1pPr marL="0" indent="0" algn="r" eaLnBrk="1" latinLnBrk="0" hangingPunct="1">
              <a:buNone/>
              <a:defRPr kumimoji="0" lang="es-ES" sz="2000" b="0">
                <a:solidFill>
                  <a:schemeClr val="tx1"/>
                </a:solidFill>
                <a:latin typeface="Georgia" pitchFamily="18" charset="0"/>
              </a:defRPr>
            </a:lvl1pPr>
            <a:lvl2pPr marL="457200" indent="0" algn="ctr" eaLnBrk="1" latinLnBrk="0" hangingPunct="1">
              <a:buNone/>
              <a:defRPr kumimoji="0" lang="es-ES">
                <a:solidFill>
                  <a:schemeClr val="tx1">
                    <a:tint val="75000"/>
                  </a:schemeClr>
                </a:solidFill>
              </a:defRPr>
            </a:lvl2pPr>
            <a:lvl3pPr marL="914400" indent="0" algn="ctr" eaLnBrk="1" latinLnBrk="0" hangingPunct="1">
              <a:buNone/>
              <a:defRPr kumimoji="0" lang="es-ES">
                <a:solidFill>
                  <a:schemeClr val="tx1">
                    <a:tint val="75000"/>
                  </a:schemeClr>
                </a:solidFill>
              </a:defRPr>
            </a:lvl3pPr>
            <a:lvl4pPr marL="1371600" indent="0" algn="ctr" eaLnBrk="1" latinLnBrk="0" hangingPunct="1">
              <a:buNone/>
              <a:defRPr kumimoji="0" lang="es-ES">
                <a:solidFill>
                  <a:schemeClr val="tx1">
                    <a:tint val="75000"/>
                  </a:schemeClr>
                </a:solidFill>
              </a:defRPr>
            </a:lvl4pPr>
            <a:lvl5pPr marL="1828800" indent="0" algn="ctr" eaLnBrk="1" latinLnBrk="0" hangingPunct="1">
              <a:buNone/>
              <a:defRPr kumimoji="0" lang="es-ES">
                <a:solidFill>
                  <a:schemeClr val="tx1">
                    <a:tint val="75000"/>
                  </a:schemeClr>
                </a:solidFill>
              </a:defRPr>
            </a:lvl5pPr>
            <a:lvl6pPr marL="2286000" indent="0" algn="ctr" eaLnBrk="1" latinLnBrk="0" hangingPunct="1">
              <a:buNone/>
              <a:defRPr kumimoji="0" lang="es-ES">
                <a:solidFill>
                  <a:schemeClr val="tx1">
                    <a:tint val="75000"/>
                  </a:schemeClr>
                </a:solidFill>
              </a:defRPr>
            </a:lvl6pPr>
            <a:lvl7pPr marL="2743200" indent="0" algn="ctr" eaLnBrk="1" latinLnBrk="0" hangingPunct="1">
              <a:buNone/>
              <a:defRPr kumimoji="0" lang="es-ES">
                <a:solidFill>
                  <a:schemeClr val="tx1">
                    <a:tint val="75000"/>
                  </a:schemeClr>
                </a:solidFill>
              </a:defRPr>
            </a:lvl7pPr>
            <a:lvl8pPr marL="3200400" indent="0" algn="ctr" eaLnBrk="1" latinLnBrk="0" hangingPunct="1">
              <a:buNone/>
              <a:defRPr kumimoji="0" lang="es-ES">
                <a:solidFill>
                  <a:schemeClr val="tx1">
                    <a:tint val="75000"/>
                  </a:schemeClr>
                </a:solidFill>
              </a:defRPr>
            </a:lvl8pPr>
            <a:lvl9pPr marL="3657600" indent="0" algn="ctr" eaLnBrk="1" latinLnBrk="0" hangingPunct="1">
              <a:buNone/>
              <a:defRPr kumimoji="0" lang="es-ES">
                <a:solidFill>
                  <a:schemeClr val="tx1">
                    <a:tint val="75000"/>
                  </a:schemeClr>
                </a:solidFill>
              </a:defRPr>
            </a:lvl9pPr>
          </a:lstStyle>
          <a:p>
            <a:pPr eaLnBrk="1" latinLnBrk="0" hangingPunct="1"/>
            <a:r>
              <a:rPr kumimoji="0" lang="es-ES_tradnl" smtClean="0"/>
              <a:t>Haga clic para modificar el estilo de subtítulo del patrón</a:t>
            </a:r>
            <a:endParaRPr kumimoji="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eaLnBrk="1" latinLnBrk="0" hangingPunct="1">
              <a:buNone/>
              <a:defRPr kumimoji="0" lang="es-ES" sz="2000" baseline="0"/>
            </a:lvl1pPr>
          </a:lstStyle>
          <a:p>
            <a:r>
              <a:rPr kumimoji="0" lang="es-ES"/>
              <a:t>Logotipo de la compañía</a:t>
            </a:r>
          </a:p>
        </p:txBody>
      </p:sp>
    </p:spTree>
  </p:cSld>
  <p:clrMapOvr>
    <a:masterClrMapping/>
  </p:clrMapOvr>
  <p:transition xmlns:p14="http://schemas.microsoft.com/office/powerpoint/2010/main" spd="slow">
    <p:wipe dir="d"/>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kumimoji="0" lang="es-ES_tradnl" smtClean="0"/>
              <a:t>Clic para editar título</a:t>
            </a:r>
            <a:endParaRPr kumimoji="0"/>
          </a:p>
        </p:txBody>
      </p:sp>
      <p:sp>
        <p:nvSpPr>
          <p:cNvPr id="3" name="Date Placeholder 2"/>
          <p:cNvSpPr>
            <a:spLocks noGrp="1"/>
          </p:cNvSpPr>
          <p:nvPr>
            <p:ph type="dt" sz="half" idx="10"/>
          </p:nvPr>
        </p:nvSpPr>
        <p:spPr/>
        <p:txBody>
          <a:bodyPr/>
          <a:lstStyle/>
          <a:p>
            <a:fld id="{757B281C-5159-4971-8228-52B9A72E9ED2}" type="datetimeFigureOut">
              <a:rPr kumimoji="0" lang="es-ES"/>
              <a:pPr/>
              <a:t>21/10/17</a:t>
            </a:fld>
            <a:endParaRPr kumimoji="0" lang="es-ES"/>
          </a:p>
        </p:txBody>
      </p:sp>
      <p:sp>
        <p:nvSpPr>
          <p:cNvPr id="4" name="Footer Placeholder 3"/>
          <p:cNvSpPr>
            <a:spLocks noGrp="1"/>
          </p:cNvSpPr>
          <p:nvPr>
            <p:ph type="ftr" sz="quarter" idx="11"/>
          </p:nvPr>
        </p:nvSpPr>
        <p:spPr/>
        <p:txBody>
          <a:bodyPr/>
          <a:lstStyle/>
          <a:p>
            <a:endParaRPr kumimoji="0" lang="es-ES"/>
          </a:p>
        </p:txBody>
      </p:sp>
      <p:sp>
        <p:nvSpPr>
          <p:cNvPr id="5" name="Slide Number Placeholder 4"/>
          <p:cNvSpPr>
            <a:spLocks noGrp="1"/>
          </p:cNvSpPr>
          <p:nvPr>
            <p:ph type="sldNum" sz="quarter" idx="12"/>
          </p:nvPr>
        </p:nvSpPr>
        <p:spPr/>
        <p:txBody>
          <a:bodyPr/>
          <a:lstStyle/>
          <a:p>
            <a:fld id="{33D6E5A2-EC83-451F-A719-9AC1370DD5CF}" type="slidenum">
              <a:rPr kumimoji="0"/>
              <a:pPr/>
              <a:t>‹Nr.›</a:t>
            </a:fld>
            <a:endParaRPr kumimoji="0" lang="es-ES"/>
          </a:p>
        </p:txBody>
      </p:sp>
    </p:spTree>
  </p:cSld>
  <p:clrMapOvr>
    <a:masterClrMapping/>
  </p:clrMapOvr>
  <p:transition xmlns:p14="http://schemas.microsoft.com/office/powerpoint/2010/main" spd="slow">
    <p:wipe dir="d"/>
  </p:transition>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kumimoji="0" lang="es-ES"/>
              <a:pPr/>
              <a:t>21/10/17</a:t>
            </a:fld>
            <a:endParaRPr kumimoji="0" lang="es-ES"/>
          </a:p>
        </p:txBody>
      </p:sp>
      <p:sp>
        <p:nvSpPr>
          <p:cNvPr id="3" name="Footer Placeholder 2"/>
          <p:cNvSpPr>
            <a:spLocks noGrp="1"/>
          </p:cNvSpPr>
          <p:nvPr>
            <p:ph type="ftr" sz="quarter" idx="11"/>
          </p:nvPr>
        </p:nvSpPr>
        <p:spPr/>
        <p:txBody>
          <a:bodyPr/>
          <a:lstStyle/>
          <a:p>
            <a:endParaRPr kumimoji="0" lang="es-ES"/>
          </a:p>
        </p:txBody>
      </p:sp>
      <p:sp>
        <p:nvSpPr>
          <p:cNvPr id="4" name="Slide Number Placeholder 3"/>
          <p:cNvSpPr>
            <a:spLocks noGrp="1"/>
          </p:cNvSpPr>
          <p:nvPr>
            <p:ph type="sldNum" sz="quarter" idx="12"/>
          </p:nvPr>
        </p:nvSpPr>
        <p:spPr/>
        <p:txBody>
          <a:bodyPr/>
          <a:lstStyle/>
          <a:p>
            <a:fld id="{33D6E5A2-EC83-451F-A719-9AC1370DD5CF}" type="slidenum">
              <a:rPr kumimoji="0"/>
              <a:pPr/>
              <a:t>‹Nr.›</a:t>
            </a:fld>
            <a:endParaRPr kumimoji="0" lang="es-ES"/>
          </a:p>
        </p:txBody>
      </p:sp>
    </p:spTree>
  </p:cSld>
  <p:clrMapOvr>
    <a:masterClrMapping/>
  </p:clrMapOvr>
  <p:transition xmlns:p14="http://schemas.microsoft.com/office/powerpoint/2010/main" spd="slow">
    <p:wipe dir="d"/>
  </p:transition>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olo el fondo">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kumimoji="0" lang="es-ES"/>
              <a:pPr/>
              <a:t>21/10/17</a:t>
            </a:fld>
            <a:endParaRPr kumimoji="0" lang="es-ES"/>
          </a:p>
        </p:txBody>
      </p:sp>
      <p:sp>
        <p:nvSpPr>
          <p:cNvPr id="4" name="Footer Placeholder 4"/>
          <p:cNvSpPr>
            <a:spLocks noGrp="1"/>
          </p:cNvSpPr>
          <p:nvPr>
            <p:ph type="ftr" sz="quarter" idx="11"/>
          </p:nvPr>
        </p:nvSpPr>
        <p:spPr>
          <a:xfrm>
            <a:off x="3352800" y="6356350"/>
            <a:ext cx="2895600" cy="365125"/>
          </a:xfrm>
        </p:spPr>
        <p:txBody>
          <a:bodyPr/>
          <a:lstStyle/>
          <a:p>
            <a:endParaRPr kumimoji="0" lang="es-ES"/>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kumimoji="0"/>
              <a:pPr/>
              <a:t>‹Nr.›</a:t>
            </a:fld>
            <a:endParaRPr kumimoji="0" lang="es-ES"/>
          </a:p>
        </p:txBody>
      </p:sp>
    </p:spTree>
  </p:cSld>
  <p:clrMapOvr>
    <a:masterClrMapping/>
  </p:clrMapOvr>
  <p:transition xmlns:p14="http://schemas.microsoft.com/office/powerpoint/2010/main" spd="slow">
    <p:wipe dir="d"/>
  </p:transition>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Encabezado de sección">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eaLnBrk="1" latinLnBrk="0" hangingPunct="1">
              <a:defRPr kumimoji="0" lang="es-ES" sz="4000" b="1" cap="small" baseline="0">
                <a:solidFill>
                  <a:srgbClr val="003300"/>
                </a:solidFill>
              </a:defRPr>
            </a:lvl1pPr>
          </a:lstStyle>
          <a:p>
            <a:r>
              <a:rPr kumimoji="0" lang="es-ES"/>
              <a:t>Haga clic para modificar el estilo de título del patrón</a:t>
            </a:r>
          </a:p>
        </p:txBody>
      </p:sp>
      <p:sp>
        <p:nvSpPr>
          <p:cNvPr id="4" name="Date Placeholder 3"/>
          <p:cNvSpPr>
            <a:spLocks noGrp="1"/>
          </p:cNvSpPr>
          <p:nvPr>
            <p:ph type="dt" sz="half" idx="10"/>
          </p:nvPr>
        </p:nvSpPr>
        <p:spPr/>
        <p:txBody>
          <a:bodyPr/>
          <a:lstStyle/>
          <a:p>
            <a:fld id="{757B281C-5159-4971-8228-52B9A72E9ED2}" type="datetimeFigureOut">
              <a:rPr kumimoji="0" lang="es-ES"/>
              <a:pPr/>
              <a:t>21/10/17</a:t>
            </a:fld>
            <a:endParaRPr kumimoji="0" lang="es-ES"/>
          </a:p>
        </p:txBody>
      </p:sp>
      <p:sp>
        <p:nvSpPr>
          <p:cNvPr id="5" name="Footer Placeholder 4"/>
          <p:cNvSpPr>
            <a:spLocks noGrp="1"/>
          </p:cNvSpPr>
          <p:nvPr>
            <p:ph type="ftr" sz="quarter" idx="11"/>
          </p:nvPr>
        </p:nvSpPr>
        <p:spPr/>
        <p:txBody>
          <a:bodyPr/>
          <a:lstStyle/>
          <a:p>
            <a:endParaRPr kumimoji="0" lang="es-ES"/>
          </a:p>
        </p:txBody>
      </p:sp>
      <p:sp>
        <p:nvSpPr>
          <p:cNvPr id="6" name="Slide Number Placeholder 5"/>
          <p:cNvSpPr>
            <a:spLocks noGrp="1"/>
          </p:cNvSpPr>
          <p:nvPr>
            <p:ph type="sldNum" sz="quarter" idx="12"/>
          </p:nvPr>
        </p:nvSpPr>
        <p:spPr/>
        <p:txBody>
          <a:bodyPr/>
          <a:lstStyle/>
          <a:p>
            <a:fld id="{33D6E5A2-EC83-451F-A719-9AC1370DD5CF}" type="slidenum">
              <a:rPr kumimoji="0"/>
              <a:pPr/>
              <a:t>‹Nr.›</a:t>
            </a:fld>
            <a:endParaRPr kumimoji="0" lang="es-ES"/>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eaLnBrk="1" latinLnBrk="0" hangingPunct="1">
              <a:buNone/>
              <a:defRPr kumimoji="0" lang="es-ES" sz="1800"/>
            </a:lvl1pPr>
          </a:lstStyle>
          <a:p>
            <a:r>
              <a:rPr kumimoji="0" lang="es-ES"/>
              <a:t>Logotipo de la compañía</a:t>
            </a:r>
          </a:p>
        </p:txBody>
      </p:sp>
    </p:spTree>
  </p:cSld>
  <p:clrMapOvr>
    <a:masterClrMapping/>
  </p:clrMapOvr>
  <p:transition xmlns:p14="http://schemas.microsoft.com/office/powerpoint/2010/main" spd="slow">
    <p:wipe dir="d"/>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ítulo y contenido">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eaLnBrk="1" latinLnBrk="0" hangingPunct="1">
              <a:defRPr kumimoji="0" lang="es-ES"/>
            </a:lvl1pPr>
          </a:lstStyle>
          <a:p>
            <a:r>
              <a:rPr kumimoji="0" lang="es-ES"/>
              <a:t>Haga clic para modificar el estilo de título del patrón</a:t>
            </a:r>
          </a:p>
        </p:txBody>
      </p:sp>
      <p:sp>
        <p:nvSpPr>
          <p:cNvPr id="3" name="Content Placeholder 2"/>
          <p:cNvSpPr>
            <a:spLocks noGrp="1"/>
          </p:cNvSpPr>
          <p:nvPr>
            <p:ph idx="1"/>
          </p:nvPr>
        </p:nvSpPr>
        <p:spPr>
          <a:xfrm>
            <a:off x="762000" y="1596413"/>
            <a:ext cx="8077200" cy="4297363"/>
          </a:xfrm>
        </p:spPr>
        <p:txBody>
          <a:bodyPr>
            <a:normAutofit/>
          </a:bodyPr>
          <a:lstStyle>
            <a:lvl1pPr eaLnBrk="1" latinLnBrk="0" hangingPunct="1">
              <a:defRPr kumimoji="0" lang="es-ES" sz="3200">
                <a:latin typeface="+mn-lt"/>
              </a:defRPr>
            </a:lvl1pPr>
            <a:lvl2pPr eaLnBrk="1" latinLnBrk="0" hangingPunct="1">
              <a:defRPr kumimoji="0" lang="es-ES" sz="2800">
                <a:latin typeface="+mn-lt"/>
              </a:defRPr>
            </a:lvl2pPr>
            <a:lvl3pPr eaLnBrk="1" latinLnBrk="0" hangingPunct="1">
              <a:defRPr kumimoji="0" lang="es-ES" sz="2400">
                <a:latin typeface="+mn-lt"/>
              </a:defRPr>
            </a:lvl3pPr>
            <a:lvl4pPr eaLnBrk="1" latinLnBrk="0" hangingPunct="1">
              <a:defRPr kumimoji="0" lang="es-ES" sz="2400">
                <a:latin typeface="+mn-lt"/>
              </a:defRPr>
            </a:lvl4pPr>
            <a:lvl5pPr eaLnBrk="1" latinLnBrk="0" hangingPunct="1">
              <a:defRPr kumimoji="0" lang="es-ES" sz="2400">
                <a:latin typeface="+mn-lt"/>
              </a:defRPr>
            </a:lvl5pPr>
          </a:lstStyle>
          <a:p>
            <a:pPr lvl="0" eaLnBrk="1" latinLnBrk="0" hangingPunct="1"/>
            <a:r>
              <a:rPr kumimoji="0" lang="es-ES_tradnl" smtClean="0"/>
              <a:t>Haga clic para modificar el estilo de texto del patrón</a:t>
            </a:r>
          </a:p>
          <a:p>
            <a:pPr lvl="1" eaLnBrk="1" latinLnBrk="0" hangingPunct="1"/>
            <a:r>
              <a:rPr kumimoji="0" lang="es-ES_tradnl" smtClean="0"/>
              <a:t>Segundo nivel</a:t>
            </a:r>
          </a:p>
          <a:p>
            <a:pPr lvl="2" eaLnBrk="1" latinLnBrk="0" hangingPunct="1"/>
            <a:r>
              <a:rPr kumimoji="0" lang="es-ES_tradnl" smtClean="0"/>
              <a:t>Tercer nivel</a:t>
            </a:r>
          </a:p>
          <a:p>
            <a:pPr lvl="3" eaLnBrk="1" latinLnBrk="0" hangingPunct="1"/>
            <a:r>
              <a:rPr kumimoji="0" lang="es-ES_tradnl" smtClean="0"/>
              <a:t>Cuarto nivel</a:t>
            </a:r>
          </a:p>
          <a:p>
            <a:pPr lvl="4" eaLnBrk="1" latinLnBrk="0" hangingPunct="1"/>
            <a:r>
              <a:rPr kumimoji="0" lang="es-ES_tradnl" smtClean="0"/>
              <a:t>Quinto nivel</a:t>
            </a:r>
            <a:endParaRPr kumimoji="0"/>
          </a:p>
        </p:txBody>
      </p:sp>
      <p:sp>
        <p:nvSpPr>
          <p:cNvPr id="4" name="Date Placeholder 3"/>
          <p:cNvSpPr>
            <a:spLocks noGrp="1"/>
          </p:cNvSpPr>
          <p:nvPr>
            <p:ph type="dt" sz="half" idx="10"/>
          </p:nvPr>
        </p:nvSpPr>
        <p:spPr/>
        <p:txBody>
          <a:bodyPr/>
          <a:lstStyle/>
          <a:p>
            <a:fld id="{757B281C-5159-4971-8228-52B9A72E9ED2}" type="datetimeFigureOut">
              <a:rPr kumimoji="0" lang="es-ES"/>
              <a:pPr/>
              <a:t>21/10/17</a:t>
            </a:fld>
            <a:endParaRPr kumimoji="0" lang="es-ES"/>
          </a:p>
        </p:txBody>
      </p:sp>
      <p:sp>
        <p:nvSpPr>
          <p:cNvPr id="5" name="Footer Placeholder 4"/>
          <p:cNvSpPr>
            <a:spLocks noGrp="1"/>
          </p:cNvSpPr>
          <p:nvPr>
            <p:ph type="ftr" sz="quarter" idx="11"/>
          </p:nvPr>
        </p:nvSpPr>
        <p:spPr/>
        <p:txBody>
          <a:bodyPr/>
          <a:lstStyle/>
          <a:p>
            <a:endParaRPr kumimoji="0" lang="es-ES"/>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kumimoji="0"/>
              <a:pPr/>
              <a:t>‹Nr.›</a:t>
            </a:fld>
            <a:endParaRPr kumimoji="0" lang="es-ES"/>
          </a:p>
        </p:txBody>
      </p:sp>
    </p:spTree>
  </p:cSld>
  <p:clrMapOvr>
    <a:masterClrMapping/>
  </p:clrMapOvr>
  <p:transition xmlns:p14="http://schemas.microsoft.com/office/powerpoint/2010/main" spd="slow">
    <p:wipe dir="d"/>
  </p:transition>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kumimoji="0" lang="es-ES_tradnl" smtClean="0"/>
              <a:t>Clic para editar título</a:t>
            </a:r>
            <a:endParaRPr kumimoji="0"/>
          </a:p>
        </p:txBody>
      </p:sp>
      <p:sp>
        <p:nvSpPr>
          <p:cNvPr id="3" name="Content Placeholder 2"/>
          <p:cNvSpPr>
            <a:spLocks noGrp="1"/>
          </p:cNvSpPr>
          <p:nvPr>
            <p:ph sz="half" idx="1"/>
          </p:nvPr>
        </p:nvSpPr>
        <p:spPr>
          <a:xfrm>
            <a:off x="685800" y="1600200"/>
            <a:ext cx="4038600" cy="4525963"/>
          </a:xfrm>
        </p:spPr>
        <p:txBody>
          <a:bodyPr/>
          <a:lstStyle>
            <a:lvl1pPr eaLnBrk="1" latinLnBrk="0" hangingPunct="1">
              <a:defRPr kumimoji="0" lang="es-ES" sz="2800"/>
            </a:lvl1pPr>
            <a:lvl2pPr eaLnBrk="1" latinLnBrk="0" hangingPunct="1">
              <a:defRPr kumimoji="0" lang="es-ES" sz="2400"/>
            </a:lvl2pPr>
            <a:lvl3pPr eaLnBrk="1" latinLnBrk="0" hangingPunct="1">
              <a:defRPr kumimoji="0" lang="es-ES" sz="2000"/>
            </a:lvl3pPr>
            <a:lvl4pPr eaLnBrk="1" latinLnBrk="0" hangingPunct="1">
              <a:defRPr kumimoji="0" lang="es-ES" sz="1800"/>
            </a:lvl4pPr>
            <a:lvl5pPr eaLnBrk="1" latinLnBrk="0" hangingPunct="1">
              <a:defRPr kumimoji="0" lang="es-ES" sz="1800"/>
            </a:lvl5pPr>
            <a:lvl6pPr eaLnBrk="1" latinLnBrk="0" hangingPunct="1">
              <a:defRPr kumimoji="0" lang="es-ES" sz="1800"/>
            </a:lvl6pPr>
            <a:lvl7pPr eaLnBrk="1" latinLnBrk="0" hangingPunct="1">
              <a:defRPr kumimoji="0" lang="es-ES" sz="1800"/>
            </a:lvl7pPr>
            <a:lvl8pPr eaLnBrk="1" latinLnBrk="0" hangingPunct="1">
              <a:defRPr kumimoji="0" lang="es-ES" sz="1800"/>
            </a:lvl8pPr>
            <a:lvl9pPr eaLnBrk="1" latinLnBrk="0" hangingPunct="1">
              <a:defRPr kumimoji="0" lang="es-ES" sz="1800"/>
            </a:lvl9pPr>
          </a:lstStyle>
          <a:p>
            <a:pPr lvl="0" eaLnBrk="1" latinLnBrk="0" hangingPunct="1"/>
            <a:r>
              <a:rPr kumimoji="0" lang="es-ES_tradnl" smtClean="0"/>
              <a:t>Haga clic para modificar el estilo de texto del patrón</a:t>
            </a:r>
          </a:p>
          <a:p>
            <a:pPr lvl="1" eaLnBrk="1" latinLnBrk="0" hangingPunct="1"/>
            <a:r>
              <a:rPr kumimoji="0" lang="es-ES_tradnl" smtClean="0"/>
              <a:t>Segundo nivel</a:t>
            </a:r>
          </a:p>
          <a:p>
            <a:pPr lvl="2" eaLnBrk="1" latinLnBrk="0" hangingPunct="1"/>
            <a:r>
              <a:rPr kumimoji="0" lang="es-ES_tradnl" smtClean="0"/>
              <a:t>Tercer nivel</a:t>
            </a:r>
          </a:p>
          <a:p>
            <a:pPr lvl="3" eaLnBrk="1" latinLnBrk="0" hangingPunct="1"/>
            <a:r>
              <a:rPr kumimoji="0" lang="es-ES_tradnl" smtClean="0"/>
              <a:t>Cuarto nivel</a:t>
            </a:r>
          </a:p>
          <a:p>
            <a:pPr lvl="4" eaLnBrk="1" latinLnBrk="0" hangingPunct="1"/>
            <a:r>
              <a:rPr kumimoji="0" lang="es-ES_tradnl" smtClean="0"/>
              <a:t>Quinto nivel</a:t>
            </a:r>
            <a:endParaRPr kumimoji="0"/>
          </a:p>
        </p:txBody>
      </p:sp>
      <p:sp>
        <p:nvSpPr>
          <p:cNvPr id="4" name="Content Placeholder 3"/>
          <p:cNvSpPr>
            <a:spLocks noGrp="1"/>
          </p:cNvSpPr>
          <p:nvPr>
            <p:ph sz="half" idx="2"/>
          </p:nvPr>
        </p:nvSpPr>
        <p:spPr>
          <a:xfrm>
            <a:off x="4876800" y="1600200"/>
            <a:ext cx="4038600" cy="4525963"/>
          </a:xfrm>
        </p:spPr>
        <p:txBody>
          <a:bodyPr/>
          <a:lstStyle>
            <a:lvl1pPr eaLnBrk="1" latinLnBrk="0" hangingPunct="1">
              <a:defRPr kumimoji="0" lang="es-ES" sz="2800"/>
            </a:lvl1pPr>
            <a:lvl2pPr eaLnBrk="1" latinLnBrk="0" hangingPunct="1">
              <a:defRPr kumimoji="0" lang="es-ES" sz="2400"/>
            </a:lvl2pPr>
            <a:lvl3pPr eaLnBrk="1" latinLnBrk="0" hangingPunct="1">
              <a:defRPr kumimoji="0" lang="es-ES" sz="2000"/>
            </a:lvl3pPr>
            <a:lvl4pPr eaLnBrk="1" latinLnBrk="0" hangingPunct="1">
              <a:defRPr kumimoji="0" lang="es-ES" sz="1800"/>
            </a:lvl4pPr>
            <a:lvl5pPr eaLnBrk="1" latinLnBrk="0" hangingPunct="1">
              <a:defRPr kumimoji="0" lang="es-ES" sz="1800"/>
            </a:lvl5pPr>
            <a:lvl6pPr eaLnBrk="1" latinLnBrk="0" hangingPunct="1">
              <a:defRPr kumimoji="0" lang="es-ES" sz="1800"/>
            </a:lvl6pPr>
            <a:lvl7pPr eaLnBrk="1" latinLnBrk="0" hangingPunct="1">
              <a:defRPr kumimoji="0" lang="es-ES" sz="1800"/>
            </a:lvl7pPr>
            <a:lvl8pPr eaLnBrk="1" latinLnBrk="0" hangingPunct="1">
              <a:defRPr kumimoji="0" lang="es-ES" sz="1800"/>
            </a:lvl8pPr>
            <a:lvl9pPr eaLnBrk="1" latinLnBrk="0" hangingPunct="1">
              <a:defRPr kumimoji="0" lang="es-ES" sz="1800"/>
            </a:lvl9pPr>
          </a:lstStyle>
          <a:p>
            <a:pPr lvl="0" eaLnBrk="1" latinLnBrk="0" hangingPunct="1"/>
            <a:r>
              <a:rPr kumimoji="0" lang="es-ES_tradnl" smtClean="0"/>
              <a:t>Haga clic para modificar el estilo de texto del patrón</a:t>
            </a:r>
          </a:p>
          <a:p>
            <a:pPr lvl="1" eaLnBrk="1" latinLnBrk="0" hangingPunct="1"/>
            <a:r>
              <a:rPr kumimoji="0" lang="es-ES_tradnl" smtClean="0"/>
              <a:t>Segundo nivel</a:t>
            </a:r>
          </a:p>
          <a:p>
            <a:pPr lvl="2" eaLnBrk="1" latinLnBrk="0" hangingPunct="1"/>
            <a:r>
              <a:rPr kumimoji="0" lang="es-ES_tradnl" smtClean="0"/>
              <a:t>Tercer nivel</a:t>
            </a:r>
          </a:p>
          <a:p>
            <a:pPr lvl="3" eaLnBrk="1" latinLnBrk="0" hangingPunct="1"/>
            <a:r>
              <a:rPr kumimoji="0" lang="es-ES_tradnl" smtClean="0"/>
              <a:t>Cuarto nivel</a:t>
            </a:r>
          </a:p>
          <a:p>
            <a:pPr lvl="4" eaLnBrk="1" latinLnBrk="0" hangingPunct="1"/>
            <a:r>
              <a:rPr kumimoji="0" lang="es-ES_tradnl" smtClean="0"/>
              <a:t>Quinto nivel</a:t>
            </a:r>
            <a:endParaRPr kumimoji="0"/>
          </a:p>
        </p:txBody>
      </p:sp>
      <p:sp>
        <p:nvSpPr>
          <p:cNvPr id="5" name="Date Placeholder 4"/>
          <p:cNvSpPr>
            <a:spLocks noGrp="1"/>
          </p:cNvSpPr>
          <p:nvPr>
            <p:ph type="dt" sz="half" idx="10"/>
          </p:nvPr>
        </p:nvSpPr>
        <p:spPr/>
        <p:txBody>
          <a:bodyPr/>
          <a:lstStyle/>
          <a:p>
            <a:fld id="{757B281C-5159-4971-8228-52B9A72E9ED2}" type="datetimeFigureOut">
              <a:rPr kumimoji="0" lang="es-ES"/>
              <a:pPr/>
              <a:t>21/10/17</a:t>
            </a:fld>
            <a:endParaRPr kumimoji="0" lang="es-ES"/>
          </a:p>
        </p:txBody>
      </p:sp>
      <p:sp>
        <p:nvSpPr>
          <p:cNvPr id="6" name="Footer Placeholder 5"/>
          <p:cNvSpPr>
            <a:spLocks noGrp="1"/>
          </p:cNvSpPr>
          <p:nvPr>
            <p:ph type="ftr" sz="quarter" idx="11"/>
          </p:nvPr>
        </p:nvSpPr>
        <p:spPr/>
        <p:txBody>
          <a:bodyPr/>
          <a:lstStyle/>
          <a:p>
            <a:endParaRPr kumimoji="0" lang="es-ES"/>
          </a:p>
        </p:txBody>
      </p:sp>
      <p:sp>
        <p:nvSpPr>
          <p:cNvPr id="7" name="Slide Number Placeholder 6"/>
          <p:cNvSpPr>
            <a:spLocks noGrp="1"/>
          </p:cNvSpPr>
          <p:nvPr>
            <p:ph type="sldNum" sz="quarter" idx="12"/>
          </p:nvPr>
        </p:nvSpPr>
        <p:spPr/>
        <p:txBody>
          <a:bodyPr/>
          <a:lstStyle/>
          <a:p>
            <a:fld id="{33D6E5A2-EC83-451F-A719-9AC1370DD5CF}" type="slidenum">
              <a:rPr kumimoji="0"/>
              <a:pPr/>
              <a:t>‹Nr.›</a:t>
            </a:fld>
            <a:endParaRPr kumimoji="0" lang="es-ES"/>
          </a:p>
        </p:txBody>
      </p:sp>
    </p:spTree>
  </p:cSld>
  <p:clrMapOvr>
    <a:masterClrMapping/>
  </p:clrMapOvr>
  <p:transition xmlns:p14="http://schemas.microsoft.com/office/powerpoint/2010/main" spd="slow">
    <p:wipe dir="d"/>
  </p:transition>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eaLnBrk="1" latinLnBrk="0" hangingPunct="1">
              <a:defRPr kumimoji="0" lang="es-ES"/>
            </a:lvl1pPr>
          </a:lstStyle>
          <a:p>
            <a:pPr eaLnBrk="1" latinLnBrk="0" hangingPunct="1"/>
            <a:r>
              <a:rPr kumimoji="0" lang="es-ES_tradnl" smtClean="0"/>
              <a:t>Clic para editar título</a:t>
            </a:r>
            <a:endParaRPr kumimoji="0"/>
          </a:p>
        </p:txBody>
      </p:sp>
      <p:sp>
        <p:nvSpPr>
          <p:cNvPr id="3" name="Text Placeholder 2"/>
          <p:cNvSpPr>
            <a:spLocks noGrp="1"/>
          </p:cNvSpPr>
          <p:nvPr>
            <p:ph type="body" idx="1"/>
          </p:nvPr>
        </p:nvSpPr>
        <p:spPr>
          <a:xfrm>
            <a:off x="685800" y="1535113"/>
            <a:ext cx="4040188" cy="639762"/>
          </a:xfrm>
        </p:spPr>
        <p:txBody>
          <a:bodyPr anchor="b"/>
          <a:lstStyle>
            <a:lvl1pPr marL="0" indent="0" eaLnBrk="1" latinLnBrk="0" hangingPunct="1">
              <a:buNone/>
              <a:defRPr kumimoji="0" lang="es-ES" sz="2400" b="1"/>
            </a:lvl1pPr>
            <a:lvl2pPr marL="457200" indent="0" eaLnBrk="1" latinLnBrk="0" hangingPunct="1">
              <a:buNone/>
              <a:defRPr kumimoji="0" lang="es-ES" sz="2000" b="1"/>
            </a:lvl2pPr>
            <a:lvl3pPr marL="914400" indent="0" eaLnBrk="1" latinLnBrk="0" hangingPunct="1">
              <a:buNone/>
              <a:defRPr kumimoji="0" lang="es-ES" sz="1800" b="1"/>
            </a:lvl3pPr>
            <a:lvl4pPr marL="1371600" indent="0" eaLnBrk="1" latinLnBrk="0" hangingPunct="1">
              <a:buNone/>
              <a:defRPr kumimoji="0" lang="es-ES" sz="1600" b="1"/>
            </a:lvl4pPr>
            <a:lvl5pPr marL="1828800" indent="0" eaLnBrk="1" latinLnBrk="0" hangingPunct="1">
              <a:buNone/>
              <a:defRPr kumimoji="0" lang="es-ES" sz="1600" b="1"/>
            </a:lvl5pPr>
            <a:lvl6pPr marL="2286000" indent="0" eaLnBrk="1" latinLnBrk="0" hangingPunct="1">
              <a:buNone/>
              <a:defRPr kumimoji="0" lang="es-ES" sz="1600" b="1"/>
            </a:lvl6pPr>
            <a:lvl7pPr marL="2743200" indent="0" eaLnBrk="1" latinLnBrk="0" hangingPunct="1">
              <a:buNone/>
              <a:defRPr kumimoji="0" lang="es-ES" sz="1600" b="1"/>
            </a:lvl7pPr>
            <a:lvl8pPr marL="3200400" indent="0" eaLnBrk="1" latinLnBrk="0" hangingPunct="1">
              <a:buNone/>
              <a:defRPr kumimoji="0" lang="es-ES" sz="1600" b="1"/>
            </a:lvl8pPr>
            <a:lvl9pPr marL="3657600" indent="0" eaLnBrk="1" latinLnBrk="0" hangingPunct="1">
              <a:buNone/>
              <a:defRPr kumimoji="0" lang="es-ES" sz="1600" b="1"/>
            </a:lvl9pPr>
          </a:lstStyle>
          <a:p>
            <a:pPr lvl="0" eaLnBrk="1" latinLnBrk="0" hangingPunct="1"/>
            <a:r>
              <a:rPr kumimoji="0" lang="es-ES_tradnl" smtClean="0"/>
              <a:t>Haga clic para modificar el estilo de texto del patrón</a:t>
            </a:r>
          </a:p>
        </p:txBody>
      </p:sp>
      <p:sp>
        <p:nvSpPr>
          <p:cNvPr id="4" name="Content Placeholder 3"/>
          <p:cNvSpPr>
            <a:spLocks noGrp="1"/>
          </p:cNvSpPr>
          <p:nvPr>
            <p:ph sz="half" idx="2"/>
          </p:nvPr>
        </p:nvSpPr>
        <p:spPr>
          <a:xfrm>
            <a:off x="685800" y="2174875"/>
            <a:ext cx="4040188" cy="3951288"/>
          </a:xfrm>
        </p:spPr>
        <p:txBody>
          <a:bodyPr/>
          <a:lstStyle>
            <a:lvl1pPr eaLnBrk="1" latinLnBrk="0" hangingPunct="1">
              <a:defRPr kumimoji="0" lang="es-ES" sz="2400"/>
            </a:lvl1pPr>
            <a:lvl2pPr eaLnBrk="1" latinLnBrk="0" hangingPunct="1">
              <a:defRPr kumimoji="0" lang="es-ES" sz="2000"/>
            </a:lvl2pPr>
            <a:lvl3pPr eaLnBrk="1" latinLnBrk="0" hangingPunct="1">
              <a:defRPr kumimoji="0" lang="es-ES" sz="1800"/>
            </a:lvl3pPr>
            <a:lvl4pPr eaLnBrk="1" latinLnBrk="0" hangingPunct="1">
              <a:defRPr kumimoji="0" lang="es-ES" sz="1600"/>
            </a:lvl4pPr>
            <a:lvl5pPr eaLnBrk="1" latinLnBrk="0" hangingPunct="1">
              <a:defRPr kumimoji="0" lang="es-ES" sz="1600"/>
            </a:lvl5pPr>
            <a:lvl6pPr eaLnBrk="1" latinLnBrk="0" hangingPunct="1">
              <a:defRPr kumimoji="0" lang="es-ES" sz="1600"/>
            </a:lvl6pPr>
            <a:lvl7pPr eaLnBrk="1" latinLnBrk="0" hangingPunct="1">
              <a:defRPr kumimoji="0" lang="es-ES" sz="1600"/>
            </a:lvl7pPr>
            <a:lvl8pPr eaLnBrk="1" latinLnBrk="0" hangingPunct="1">
              <a:defRPr kumimoji="0" lang="es-ES" sz="1600"/>
            </a:lvl8pPr>
            <a:lvl9pPr eaLnBrk="1" latinLnBrk="0" hangingPunct="1">
              <a:defRPr kumimoji="0" lang="es-ES" sz="1600"/>
            </a:lvl9pPr>
          </a:lstStyle>
          <a:p>
            <a:pPr lvl="0" eaLnBrk="1" latinLnBrk="0" hangingPunct="1"/>
            <a:r>
              <a:rPr kumimoji="0" lang="es-ES_tradnl" smtClean="0"/>
              <a:t>Haga clic para modificar el estilo de texto del patrón</a:t>
            </a:r>
          </a:p>
          <a:p>
            <a:pPr lvl="1" eaLnBrk="1" latinLnBrk="0" hangingPunct="1"/>
            <a:r>
              <a:rPr kumimoji="0" lang="es-ES_tradnl" smtClean="0"/>
              <a:t>Segundo nivel</a:t>
            </a:r>
          </a:p>
          <a:p>
            <a:pPr lvl="2" eaLnBrk="1" latinLnBrk="0" hangingPunct="1"/>
            <a:r>
              <a:rPr kumimoji="0" lang="es-ES_tradnl" smtClean="0"/>
              <a:t>Tercer nivel</a:t>
            </a:r>
          </a:p>
          <a:p>
            <a:pPr lvl="3" eaLnBrk="1" latinLnBrk="0" hangingPunct="1"/>
            <a:r>
              <a:rPr kumimoji="0" lang="es-ES_tradnl" smtClean="0"/>
              <a:t>Cuarto nivel</a:t>
            </a:r>
          </a:p>
          <a:p>
            <a:pPr lvl="4" eaLnBrk="1" latinLnBrk="0" hangingPunct="1"/>
            <a:r>
              <a:rPr kumimoji="0" lang="es-ES_tradnl" smtClean="0"/>
              <a:t>Quinto nivel</a:t>
            </a:r>
            <a:endParaRPr kumimoji="0"/>
          </a:p>
        </p:txBody>
      </p:sp>
      <p:sp>
        <p:nvSpPr>
          <p:cNvPr id="5" name="Text Placeholder 4"/>
          <p:cNvSpPr>
            <a:spLocks noGrp="1"/>
          </p:cNvSpPr>
          <p:nvPr>
            <p:ph type="body" sz="quarter" idx="3"/>
          </p:nvPr>
        </p:nvSpPr>
        <p:spPr>
          <a:xfrm>
            <a:off x="4873625" y="1535113"/>
            <a:ext cx="4041775" cy="639762"/>
          </a:xfrm>
        </p:spPr>
        <p:txBody>
          <a:bodyPr anchor="b"/>
          <a:lstStyle>
            <a:lvl1pPr marL="0" indent="0" eaLnBrk="1" latinLnBrk="0" hangingPunct="1">
              <a:buNone/>
              <a:defRPr kumimoji="0" lang="es-ES" sz="2400" b="1"/>
            </a:lvl1pPr>
            <a:lvl2pPr marL="457200" indent="0" eaLnBrk="1" latinLnBrk="0" hangingPunct="1">
              <a:buNone/>
              <a:defRPr kumimoji="0" lang="es-ES" sz="2000" b="1"/>
            </a:lvl2pPr>
            <a:lvl3pPr marL="914400" indent="0" eaLnBrk="1" latinLnBrk="0" hangingPunct="1">
              <a:buNone/>
              <a:defRPr kumimoji="0" lang="es-ES" sz="1800" b="1"/>
            </a:lvl3pPr>
            <a:lvl4pPr marL="1371600" indent="0" eaLnBrk="1" latinLnBrk="0" hangingPunct="1">
              <a:buNone/>
              <a:defRPr kumimoji="0" lang="es-ES" sz="1600" b="1"/>
            </a:lvl4pPr>
            <a:lvl5pPr marL="1828800" indent="0" eaLnBrk="1" latinLnBrk="0" hangingPunct="1">
              <a:buNone/>
              <a:defRPr kumimoji="0" lang="es-ES" sz="1600" b="1"/>
            </a:lvl5pPr>
            <a:lvl6pPr marL="2286000" indent="0" eaLnBrk="1" latinLnBrk="0" hangingPunct="1">
              <a:buNone/>
              <a:defRPr kumimoji="0" lang="es-ES" sz="1600" b="1"/>
            </a:lvl6pPr>
            <a:lvl7pPr marL="2743200" indent="0" eaLnBrk="1" latinLnBrk="0" hangingPunct="1">
              <a:buNone/>
              <a:defRPr kumimoji="0" lang="es-ES" sz="1600" b="1"/>
            </a:lvl7pPr>
            <a:lvl8pPr marL="3200400" indent="0" eaLnBrk="1" latinLnBrk="0" hangingPunct="1">
              <a:buNone/>
              <a:defRPr kumimoji="0" lang="es-ES" sz="1600" b="1"/>
            </a:lvl8pPr>
            <a:lvl9pPr marL="3657600" indent="0" eaLnBrk="1" latinLnBrk="0" hangingPunct="1">
              <a:buNone/>
              <a:defRPr kumimoji="0" lang="es-ES" sz="1600" b="1"/>
            </a:lvl9pPr>
          </a:lstStyle>
          <a:p>
            <a:pPr lvl="0" eaLnBrk="1" latinLnBrk="0" hangingPunct="1"/>
            <a:r>
              <a:rPr kumimoji="0" lang="es-ES_tradnl" smtClean="0"/>
              <a:t>Haga clic para modificar el estilo de texto del patrón</a:t>
            </a:r>
          </a:p>
        </p:txBody>
      </p:sp>
      <p:sp>
        <p:nvSpPr>
          <p:cNvPr id="6" name="Content Placeholder 5"/>
          <p:cNvSpPr>
            <a:spLocks noGrp="1"/>
          </p:cNvSpPr>
          <p:nvPr>
            <p:ph sz="quarter" idx="4"/>
          </p:nvPr>
        </p:nvSpPr>
        <p:spPr>
          <a:xfrm>
            <a:off x="4873625" y="2174875"/>
            <a:ext cx="4041775" cy="3951288"/>
          </a:xfrm>
        </p:spPr>
        <p:txBody>
          <a:bodyPr/>
          <a:lstStyle>
            <a:lvl1pPr eaLnBrk="1" latinLnBrk="0" hangingPunct="1">
              <a:defRPr kumimoji="0" lang="es-ES" sz="2400"/>
            </a:lvl1pPr>
            <a:lvl2pPr eaLnBrk="1" latinLnBrk="0" hangingPunct="1">
              <a:defRPr kumimoji="0" lang="es-ES" sz="2000"/>
            </a:lvl2pPr>
            <a:lvl3pPr eaLnBrk="1" latinLnBrk="0" hangingPunct="1">
              <a:defRPr kumimoji="0" lang="es-ES" sz="1800"/>
            </a:lvl3pPr>
            <a:lvl4pPr eaLnBrk="1" latinLnBrk="0" hangingPunct="1">
              <a:defRPr kumimoji="0" lang="es-ES" sz="1600"/>
            </a:lvl4pPr>
            <a:lvl5pPr eaLnBrk="1" latinLnBrk="0" hangingPunct="1">
              <a:defRPr kumimoji="0" lang="es-ES" sz="1600"/>
            </a:lvl5pPr>
            <a:lvl6pPr eaLnBrk="1" latinLnBrk="0" hangingPunct="1">
              <a:defRPr kumimoji="0" lang="es-ES" sz="1600"/>
            </a:lvl6pPr>
            <a:lvl7pPr eaLnBrk="1" latinLnBrk="0" hangingPunct="1">
              <a:defRPr kumimoji="0" lang="es-ES" sz="1600"/>
            </a:lvl7pPr>
            <a:lvl8pPr eaLnBrk="1" latinLnBrk="0" hangingPunct="1">
              <a:defRPr kumimoji="0" lang="es-ES" sz="1600"/>
            </a:lvl8pPr>
            <a:lvl9pPr eaLnBrk="1" latinLnBrk="0" hangingPunct="1">
              <a:defRPr kumimoji="0" lang="es-ES" sz="1600"/>
            </a:lvl9pPr>
          </a:lstStyle>
          <a:p>
            <a:pPr lvl="0" eaLnBrk="1" latinLnBrk="0" hangingPunct="1"/>
            <a:r>
              <a:rPr kumimoji="0" lang="es-ES_tradnl" smtClean="0"/>
              <a:t>Haga clic para modificar el estilo de texto del patrón</a:t>
            </a:r>
          </a:p>
          <a:p>
            <a:pPr lvl="1" eaLnBrk="1" latinLnBrk="0" hangingPunct="1"/>
            <a:r>
              <a:rPr kumimoji="0" lang="es-ES_tradnl" smtClean="0"/>
              <a:t>Segundo nivel</a:t>
            </a:r>
          </a:p>
          <a:p>
            <a:pPr lvl="2" eaLnBrk="1" latinLnBrk="0" hangingPunct="1"/>
            <a:r>
              <a:rPr kumimoji="0" lang="es-ES_tradnl" smtClean="0"/>
              <a:t>Tercer nivel</a:t>
            </a:r>
          </a:p>
          <a:p>
            <a:pPr lvl="3" eaLnBrk="1" latinLnBrk="0" hangingPunct="1"/>
            <a:r>
              <a:rPr kumimoji="0" lang="es-ES_tradnl" smtClean="0"/>
              <a:t>Cuarto nivel</a:t>
            </a:r>
          </a:p>
          <a:p>
            <a:pPr lvl="4" eaLnBrk="1" latinLnBrk="0" hangingPunct="1"/>
            <a:r>
              <a:rPr kumimoji="0" lang="es-ES_tradnl" smtClean="0"/>
              <a:t>Quinto nivel</a:t>
            </a:r>
            <a:endParaRPr kumimoji="0"/>
          </a:p>
        </p:txBody>
      </p:sp>
      <p:sp>
        <p:nvSpPr>
          <p:cNvPr id="7" name="Date Placeholder 6"/>
          <p:cNvSpPr>
            <a:spLocks noGrp="1"/>
          </p:cNvSpPr>
          <p:nvPr>
            <p:ph type="dt" sz="half" idx="10"/>
          </p:nvPr>
        </p:nvSpPr>
        <p:spPr/>
        <p:txBody>
          <a:bodyPr/>
          <a:lstStyle/>
          <a:p>
            <a:fld id="{757B281C-5159-4971-8228-52B9A72E9ED2}" type="datetimeFigureOut">
              <a:rPr kumimoji="0" lang="es-ES"/>
              <a:pPr/>
              <a:t>21/10/17</a:t>
            </a:fld>
            <a:endParaRPr kumimoji="0" lang="es-ES"/>
          </a:p>
        </p:txBody>
      </p:sp>
      <p:sp>
        <p:nvSpPr>
          <p:cNvPr id="8" name="Footer Placeholder 7"/>
          <p:cNvSpPr>
            <a:spLocks noGrp="1"/>
          </p:cNvSpPr>
          <p:nvPr>
            <p:ph type="ftr" sz="quarter" idx="11"/>
          </p:nvPr>
        </p:nvSpPr>
        <p:spPr/>
        <p:txBody>
          <a:bodyPr/>
          <a:lstStyle/>
          <a:p>
            <a:endParaRPr kumimoji="0" lang="es-ES"/>
          </a:p>
        </p:txBody>
      </p:sp>
      <p:sp>
        <p:nvSpPr>
          <p:cNvPr id="9" name="Slide Number Placeholder 8"/>
          <p:cNvSpPr>
            <a:spLocks noGrp="1"/>
          </p:cNvSpPr>
          <p:nvPr>
            <p:ph type="sldNum" sz="quarter" idx="12"/>
          </p:nvPr>
        </p:nvSpPr>
        <p:spPr/>
        <p:txBody>
          <a:bodyPr/>
          <a:lstStyle/>
          <a:p>
            <a:fld id="{33D6E5A2-EC83-451F-A719-9AC1370DD5CF}" type="slidenum">
              <a:rPr kumimoji="0"/>
              <a:pPr/>
              <a:t>‹Nr.›</a:t>
            </a:fld>
            <a:endParaRPr kumimoji="0" lang="es-ES"/>
          </a:p>
        </p:txBody>
      </p:sp>
    </p:spTree>
  </p:cSld>
  <p:clrMapOvr>
    <a:masterClrMapping/>
  </p:clrMapOvr>
  <p:transition xmlns:p14="http://schemas.microsoft.com/office/powerpoint/2010/mai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eaLnBrk="1" latinLnBrk="0" hangingPunct="1">
              <a:defRPr kumimoji="0" lang="es-ES" sz="2000" b="1"/>
            </a:lvl1pPr>
          </a:lstStyle>
          <a:p>
            <a:pPr eaLnBrk="1" latinLnBrk="0" hangingPunct="1"/>
            <a:r>
              <a:rPr kumimoji="0" lang="es-ES_tradnl" smtClean="0"/>
              <a:t>Clic para editar título</a:t>
            </a:r>
            <a:endParaRPr kumimoji="0"/>
          </a:p>
        </p:txBody>
      </p:sp>
      <p:sp>
        <p:nvSpPr>
          <p:cNvPr id="3" name="Content Placeholder 2"/>
          <p:cNvSpPr>
            <a:spLocks noGrp="1"/>
          </p:cNvSpPr>
          <p:nvPr>
            <p:ph idx="1"/>
          </p:nvPr>
        </p:nvSpPr>
        <p:spPr>
          <a:xfrm>
            <a:off x="3803650" y="273050"/>
            <a:ext cx="5111750" cy="5853113"/>
          </a:xfrm>
        </p:spPr>
        <p:txBody>
          <a:bodyPr/>
          <a:lstStyle>
            <a:lvl1pPr eaLnBrk="1" latinLnBrk="0" hangingPunct="1">
              <a:defRPr kumimoji="0" lang="es-ES" sz="3200"/>
            </a:lvl1pPr>
            <a:lvl2pPr eaLnBrk="1" latinLnBrk="0" hangingPunct="1">
              <a:defRPr kumimoji="0" lang="es-ES" sz="2800"/>
            </a:lvl2pPr>
            <a:lvl3pPr eaLnBrk="1" latinLnBrk="0" hangingPunct="1">
              <a:defRPr kumimoji="0" lang="es-ES" sz="2400"/>
            </a:lvl3pPr>
            <a:lvl4pPr eaLnBrk="1" latinLnBrk="0" hangingPunct="1">
              <a:defRPr kumimoji="0" lang="es-ES" sz="2000"/>
            </a:lvl4pPr>
            <a:lvl5pPr eaLnBrk="1" latinLnBrk="0" hangingPunct="1">
              <a:defRPr kumimoji="0" lang="es-ES" sz="2000"/>
            </a:lvl5pPr>
            <a:lvl6pPr eaLnBrk="1" latinLnBrk="0" hangingPunct="1">
              <a:defRPr kumimoji="0" lang="es-ES" sz="2000"/>
            </a:lvl6pPr>
            <a:lvl7pPr eaLnBrk="1" latinLnBrk="0" hangingPunct="1">
              <a:defRPr kumimoji="0" lang="es-ES" sz="2000"/>
            </a:lvl7pPr>
            <a:lvl8pPr eaLnBrk="1" latinLnBrk="0" hangingPunct="1">
              <a:defRPr kumimoji="0" lang="es-ES" sz="2000"/>
            </a:lvl8pPr>
            <a:lvl9pPr eaLnBrk="1" latinLnBrk="0" hangingPunct="1">
              <a:defRPr kumimoji="0" lang="es-ES" sz="2000"/>
            </a:lvl9pPr>
          </a:lstStyle>
          <a:p>
            <a:pPr lvl="0" eaLnBrk="1" latinLnBrk="0" hangingPunct="1"/>
            <a:r>
              <a:rPr kumimoji="0" lang="es-ES_tradnl" smtClean="0"/>
              <a:t>Haga clic para modificar el estilo de texto del patrón</a:t>
            </a:r>
          </a:p>
          <a:p>
            <a:pPr lvl="1" eaLnBrk="1" latinLnBrk="0" hangingPunct="1"/>
            <a:r>
              <a:rPr kumimoji="0" lang="es-ES_tradnl" smtClean="0"/>
              <a:t>Segundo nivel</a:t>
            </a:r>
          </a:p>
          <a:p>
            <a:pPr lvl="2" eaLnBrk="1" latinLnBrk="0" hangingPunct="1"/>
            <a:r>
              <a:rPr kumimoji="0" lang="es-ES_tradnl" smtClean="0"/>
              <a:t>Tercer nivel</a:t>
            </a:r>
          </a:p>
          <a:p>
            <a:pPr lvl="3" eaLnBrk="1" latinLnBrk="0" hangingPunct="1"/>
            <a:r>
              <a:rPr kumimoji="0" lang="es-ES_tradnl" smtClean="0"/>
              <a:t>Cuarto nivel</a:t>
            </a:r>
          </a:p>
          <a:p>
            <a:pPr lvl="4" eaLnBrk="1" latinLnBrk="0" hangingPunct="1"/>
            <a:r>
              <a:rPr kumimoji="0" lang="es-ES_tradnl" smtClean="0"/>
              <a:t>Quinto nivel</a:t>
            </a:r>
            <a:endParaRPr kumimoji="0"/>
          </a:p>
        </p:txBody>
      </p:sp>
      <p:sp>
        <p:nvSpPr>
          <p:cNvPr id="4" name="Text Placeholder 3"/>
          <p:cNvSpPr>
            <a:spLocks noGrp="1"/>
          </p:cNvSpPr>
          <p:nvPr>
            <p:ph type="body" sz="half" idx="2"/>
          </p:nvPr>
        </p:nvSpPr>
        <p:spPr>
          <a:xfrm>
            <a:off x="685800" y="1435100"/>
            <a:ext cx="3008313" cy="4691063"/>
          </a:xfrm>
        </p:spPr>
        <p:txBody>
          <a:bodyPr/>
          <a:lstStyle>
            <a:lvl1pPr marL="0" indent="0" eaLnBrk="1" latinLnBrk="0" hangingPunct="1">
              <a:buNone/>
              <a:defRPr kumimoji="0" lang="es-ES" sz="1400"/>
            </a:lvl1pPr>
            <a:lvl2pPr marL="457200" indent="0" eaLnBrk="1" latinLnBrk="0" hangingPunct="1">
              <a:buNone/>
              <a:defRPr kumimoji="0" lang="es-ES" sz="1200"/>
            </a:lvl2pPr>
            <a:lvl3pPr marL="914400" indent="0" eaLnBrk="1" latinLnBrk="0" hangingPunct="1">
              <a:buNone/>
              <a:defRPr kumimoji="0" lang="es-ES" sz="1000"/>
            </a:lvl3pPr>
            <a:lvl4pPr marL="1371600" indent="0" eaLnBrk="1" latinLnBrk="0" hangingPunct="1">
              <a:buNone/>
              <a:defRPr kumimoji="0" lang="es-ES" sz="900"/>
            </a:lvl4pPr>
            <a:lvl5pPr marL="1828800" indent="0" eaLnBrk="1" latinLnBrk="0" hangingPunct="1">
              <a:buNone/>
              <a:defRPr kumimoji="0" lang="es-ES" sz="900"/>
            </a:lvl5pPr>
            <a:lvl6pPr marL="2286000" indent="0" eaLnBrk="1" latinLnBrk="0" hangingPunct="1">
              <a:buNone/>
              <a:defRPr kumimoji="0" lang="es-ES" sz="900"/>
            </a:lvl6pPr>
            <a:lvl7pPr marL="2743200" indent="0" eaLnBrk="1" latinLnBrk="0" hangingPunct="1">
              <a:buNone/>
              <a:defRPr kumimoji="0" lang="es-ES" sz="900"/>
            </a:lvl7pPr>
            <a:lvl8pPr marL="3200400" indent="0" eaLnBrk="1" latinLnBrk="0" hangingPunct="1">
              <a:buNone/>
              <a:defRPr kumimoji="0" lang="es-ES" sz="900"/>
            </a:lvl8pPr>
            <a:lvl9pPr marL="3657600" indent="0" eaLnBrk="1" latinLnBrk="0" hangingPunct="1">
              <a:buNone/>
              <a:defRPr kumimoji="0" lang="es-ES" sz="900"/>
            </a:lvl9pPr>
          </a:lstStyle>
          <a:p>
            <a:pPr lvl="0" eaLnBrk="1" latinLnBrk="0" hangingPunct="1"/>
            <a:r>
              <a:rPr kumimoji="0" lang="es-ES_tradnl" smtClean="0"/>
              <a:t>Haga clic para modificar el estilo de texto del patrón</a:t>
            </a:r>
          </a:p>
        </p:txBody>
      </p:sp>
      <p:sp>
        <p:nvSpPr>
          <p:cNvPr id="5" name="Date Placeholder 4"/>
          <p:cNvSpPr>
            <a:spLocks noGrp="1"/>
          </p:cNvSpPr>
          <p:nvPr>
            <p:ph type="dt" sz="half" idx="10"/>
          </p:nvPr>
        </p:nvSpPr>
        <p:spPr/>
        <p:txBody>
          <a:bodyPr/>
          <a:lstStyle/>
          <a:p>
            <a:fld id="{757B281C-5159-4971-8228-52B9A72E9ED2}" type="datetimeFigureOut">
              <a:rPr kumimoji="0" lang="es-ES"/>
              <a:pPr/>
              <a:t>21/10/17</a:t>
            </a:fld>
            <a:endParaRPr kumimoji="0" lang="es-ES"/>
          </a:p>
        </p:txBody>
      </p:sp>
      <p:sp>
        <p:nvSpPr>
          <p:cNvPr id="6" name="Footer Placeholder 5"/>
          <p:cNvSpPr>
            <a:spLocks noGrp="1"/>
          </p:cNvSpPr>
          <p:nvPr>
            <p:ph type="ftr" sz="quarter" idx="11"/>
          </p:nvPr>
        </p:nvSpPr>
        <p:spPr/>
        <p:txBody>
          <a:bodyPr/>
          <a:lstStyle/>
          <a:p>
            <a:endParaRPr kumimoji="0" lang="es-ES"/>
          </a:p>
        </p:txBody>
      </p:sp>
      <p:sp>
        <p:nvSpPr>
          <p:cNvPr id="7" name="Slide Number Placeholder 6"/>
          <p:cNvSpPr>
            <a:spLocks noGrp="1"/>
          </p:cNvSpPr>
          <p:nvPr>
            <p:ph type="sldNum" sz="quarter" idx="12"/>
          </p:nvPr>
        </p:nvSpPr>
        <p:spPr/>
        <p:txBody>
          <a:bodyPr/>
          <a:lstStyle/>
          <a:p>
            <a:fld id="{33D6E5A2-EC83-451F-A719-9AC1370DD5CF}" type="slidenum">
              <a:rPr kumimoji="0"/>
              <a:pPr/>
              <a:t>‹Nr.›</a:t>
            </a:fld>
            <a:endParaRPr kumimoji="0" lang="es-ES"/>
          </a:p>
        </p:txBody>
      </p:sp>
    </p:spTree>
  </p:cSld>
  <p:clrMapOvr>
    <a:masterClrMapping/>
  </p:clrMapOvr>
  <p:transition xmlns:p14="http://schemas.microsoft.com/office/powerpoint/2010/main" spd="slow">
    <p:wipe dir="d"/>
  </p:transition>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eaLnBrk="1" latinLnBrk="0" hangingPunct="1">
              <a:defRPr kumimoji="0" lang="es-ES" sz="2000" b="1"/>
            </a:lvl1pPr>
          </a:lstStyle>
          <a:p>
            <a:pPr eaLnBrk="1" latinLnBrk="0" hangingPunct="1"/>
            <a:r>
              <a:rPr kumimoji="0" lang="es-ES_tradnl" smtClean="0"/>
              <a:t>Clic para editar título</a:t>
            </a:r>
            <a:endParaRPr kumimoji="0"/>
          </a:p>
        </p:txBody>
      </p:sp>
      <p:sp>
        <p:nvSpPr>
          <p:cNvPr id="3" name="Picture Placeholder 2"/>
          <p:cNvSpPr>
            <a:spLocks noGrp="1"/>
          </p:cNvSpPr>
          <p:nvPr>
            <p:ph type="pic" idx="1"/>
          </p:nvPr>
        </p:nvSpPr>
        <p:spPr>
          <a:xfrm>
            <a:off x="1792288" y="612775"/>
            <a:ext cx="5486400" cy="4114800"/>
          </a:xfrm>
        </p:spPr>
        <p:txBody>
          <a:bodyPr/>
          <a:lstStyle>
            <a:lvl1pPr marL="0" indent="0" eaLnBrk="1" latinLnBrk="0" hangingPunct="1">
              <a:buNone/>
              <a:defRPr kumimoji="0" lang="es-ES" sz="3200"/>
            </a:lvl1pPr>
            <a:lvl2pPr marL="457200" indent="0" eaLnBrk="1" latinLnBrk="0" hangingPunct="1">
              <a:buNone/>
              <a:defRPr kumimoji="0" lang="es-ES" sz="2800"/>
            </a:lvl2pPr>
            <a:lvl3pPr marL="914400" indent="0" eaLnBrk="1" latinLnBrk="0" hangingPunct="1">
              <a:buNone/>
              <a:defRPr kumimoji="0" lang="es-ES" sz="2400"/>
            </a:lvl3pPr>
            <a:lvl4pPr marL="1371600" indent="0" eaLnBrk="1" latinLnBrk="0" hangingPunct="1">
              <a:buNone/>
              <a:defRPr kumimoji="0" lang="es-ES" sz="2000"/>
            </a:lvl4pPr>
            <a:lvl5pPr marL="1828800" indent="0" eaLnBrk="1" latinLnBrk="0" hangingPunct="1">
              <a:buNone/>
              <a:defRPr kumimoji="0" lang="es-ES" sz="2000"/>
            </a:lvl5pPr>
            <a:lvl6pPr marL="2286000" indent="0" eaLnBrk="1" latinLnBrk="0" hangingPunct="1">
              <a:buNone/>
              <a:defRPr kumimoji="0" lang="es-ES" sz="2000"/>
            </a:lvl6pPr>
            <a:lvl7pPr marL="2743200" indent="0" eaLnBrk="1" latinLnBrk="0" hangingPunct="1">
              <a:buNone/>
              <a:defRPr kumimoji="0" lang="es-ES" sz="2000"/>
            </a:lvl7pPr>
            <a:lvl8pPr marL="3200400" indent="0" eaLnBrk="1" latinLnBrk="0" hangingPunct="1">
              <a:buNone/>
              <a:defRPr kumimoji="0" lang="es-ES" sz="2000"/>
            </a:lvl8pPr>
            <a:lvl9pPr marL="3657600" indent="0" eaLnBrk="1" latinLnBrk="0" hangingPunct="1">
              <a:buNone/>
              <a:defRPr kumimoji="0" lang="es-ES" sz="2000"/>
            </a:lvl9pPr>
          </a:lstStyle>
          <a:p>
            <a:pPr eaLnBrk="1" latinLnBrk="0" hangingPunct="1"/>
            <a:r>
              <a:rPr kumimoji="0" lang="es-ES_tradnl" smtClean="0"/>
              <a:t>Arrastre la imagen al marcador de posición o haga clic en el icono para agregar</a:t>
            </a:r>
            <a:endParaRPr kumimoji="0"/>
          </a:p>
        </p:txBody>
      </p:sp>
      <p:sp>
        <p:nvSpPr>
          <p:cNvPr id="4" name="Text Placeholder 3"/>
          <p:cNvSpPr>
            <a:spLocks noGrp="1"/>
          </p:cNvSpPr>
          <p:nvPr>
            <p:ph type="body" sz="half" idx="2"/>
          </p:nvPr>
        </p:nvSpPr>
        <p:spPr>
          <a:xfrm>
            <a:off x="1792288" y="5367338"/>
            <a:ext cx="5486400" cy="804862"/>
          </a:xfrm>
        </p:spPr>
        <p:txBody>
          <a:bodyPr/>
          <a:lstStyle>
            <a:lvl1pPr marL="0" indent="0" eaLnBrk="1" latinLnBrk="0" hangingPunct="1">
              <a:buNone/>
              <a:defRPr kumimoji="0" lang="es-ES" sz="1400"/>
            </a:lvl1pPr>
            <a:lvl2pPr marL="457200" indent="0" eaLnBrk="1" latinLnBrk="0" hangingPunct="1">
              <a:buNone/>
              <a:defRPr kumimoji="0" lang="es-ES" sz="1200"/>
            </a:lvl2pPr>
            <a:lvl3pPr marL="914400" indent="0" eaLnBrk="1" latinLnBrk="0" hangingPunct="1">
              <a:buNone/>
              <a:defRPr kumimoji="0" lang="es-ES" sz="1000"/>
            </a:lvl3pPr>
            <a:lvl4pPr marL="1371600" indent="0" eaLnBrk="1" latinLnBrk="0" hangingPunct="1">
              <a:buNone/>
              <a:defRPr kumimoji="0" lang="es-ES" sz="900"/>
            </a:lvl4pPr>
            <a:lvl5pPr marL="1828800" indent="0" eaLnBrk="1" latinLnBrk="0" hangingPunct="1">
              <a:buNone/>
              <a:defRPr kumimoji="0" lang="es-ES" sz="900"/>
            </a:lvl5pPr>
            <a:lvl6pPr marL="2286000" indent="0" eaLnBrk="1" latinLnBrk="0" hangingPunct="1">
              <a:buNone/>
              <a:defRPr kumimoji="0" lang="es-ES" sz="900"/>
            </a:lvl6pPr>
            <a:lvl7pPr marL="2743200" indent="0" eaLnBrk="1" latinLnBrk="0" hangingPunct="1">
              <a:buNone/>
              <a:defRPr kumimoji="0" lang="es-ES" sz="900"/>
            </a:lvl7pPr>
            <a:lvl8pPr marL="3200400" indent="0" eaLnBrk="1" latinLnBrk="0" hangingPunct="1">
              <a:buNone/>
              <a:defRPr kumimoji="0" lang="es-ES" sz="900"/>
            </a:lvl8pPr>
            <a:lvl9pPr marL="3657600" indent="0" eaLnBrk="1" latinLnBrk="0" hangingPunct="1">
              <a:buNone/>
              <a:defRPr kumimoji="0" lang="es-ES" sz="900"/>
            </a:lvl9pPr>
          </a:lstStyle>
          <a:p>
            <a:pPr lvl="0" eaLnBrk="1" latinLnBrk="0" hangingPunct="1"/>
            <a:r>
              <a:rPr kumimoji="0" lang="es-ES_tradnl" smtClean="0"/>
              <a:t>Haga clic para modificar el estilo de texto del patrón</a:t>
            </a:r>
          </a:p>
        </p:txBody>
      </p:sp>
      <p:sp>
        <p:nvSpPr>
          <p:cNvPr id="5" name="Date Placeholder 4"/>
          <p:cNvSpPr>
            <a:spLocks noGrp="1"/>
          </p:cNvSpPr>
          <p:nvPr>
            <p:ph type="dt" sz="half" idx="10"/>
          </p:nvPr>
        </p:nvSpPr>
        <p:spPr/>
        <p:txBody>
          <a:bodyPr/>
          <a:lstStyle/>
          <a:p>
            <a:fld id="{757B281C-5159-4971-8228-52B9A72E9ED2}" type="datetimeFigureOut">
              <a:rPr kumimoji="0" lang="es-ES"/>
              <a:pPr/>
              <a:t>21/10/17</a:t>
            </a:fld>
            <a:endParaRPr kumimoji="0" lang="es-ES"/>
          </a:p>
        </p:txBody>
      </p:sp>
      <p:sp>
        <p:nvSpPr>
          <p:cNvPr id="6" name="Footer Placeholder 5"/>
          <p:cNvSpPr>
            <a:spLocks noGrp="1"/>
          </p:cNvSpPr>
          <p:nvPr>
            <p:ph type="ftr" sz="quarter" idx="11"/>
          </p:nvPr>
        </p:nvSpPr>
        <p:spPr/>
        <p:txBody>
          <a:bodyPr/>
          <a:lstStyle/>
          <a:p>
            <a:endParaRPr kumimoji="0" lang="es-ES"/>
          </a:p>
        </p:txBody>
      </p:sp>
      <p:sp>
        <p:nvSpPr>
          <p:cNvPr id="7" name="Slide Number Placeholder 6"/>
          <p:cNvSpPr>
            <a:spLocks noGrp="1"/>
          </p:cNvSpPr>
          <p:nvPr>
            <p:ph type="sldNum" sz="quarter" idx="12"/>
          </p:nvPr>
        </p:nvSpPr>
        <p:spPr/>
        <p:txBody>
          <a:bodyPr/>
          <a:lstStyle/>
          <a:p>
            <a:fld id="{33D6E5A2-EC83-451F-A719-9AC1370DD5CF}" type="slidenum">
              <a:rPr kumimoji="0"/>
              <a:pPr/>
              <a:t>‹Nr.›</a:t>
            </a:fld>
            <a:endParaRPr kumimoji="0" lang="es-ES"/>
          </a:p>
        </p:txBody>
      </p:sp>
    </p:spTree>
  </p:cSld>
  <p:clrMapOvr>
    <a:masterClrMapping/>
  </p:clrMapOvr>
  <p:transition xmlns:p14="http://schemas.microsoft.com/office/powerpoint/2010/mai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kumimoji="0" lang="es-ES_tradnl" smtClean="0"/>
              <a:t>Clic para editar título</a:t>
            </a:r>
            <a:endParaRPr kumimoji="0"/>
          </a:p>
        </p:txBody>
      </p:sp>
      <p:sp>
        <p:nvSpPr>
          <p:cNvPr id="3" name="Vertical Text Placeholder 2"/>
          <p:cNvSpPr>
            <a:spLocks noGrp="1"/>
          </p:cNvSpPr>
          <p:nvPr>
            <p:ph type="body" orient="vert" idx="1"/>
          </p:nvPr>
        </p:nvSpPr>
        <p:spPr/>
        <p:txBody>
          <a:bodyPr vert="eaVert"/>
          <a:lstStyle/>
          <a:p>
            <a:pPr lvl="0" eaLnBrk="1" latinLnBrk="0" hangingPunct="1"/>
            <a:r>
              <a:rPr kumimoji="0" lang="es-ES_tradnl" smtClean="0"/>
              <a:t>Haga clic para modificar el estilo de texto del patrón</a:t>
            </a:r>
          </a:p>
          <a:p>
            <a:pPr lvl="1" eaLnBrk="1" latinLnBrk="0" hangingPunct="1"/>
            <a:r>
              <a:rPr kumimoji="0" lang="es-ES_tradnl" smtClean="0"/>
              <a:t>Segundo nivel</a:t>
            </a:r>
          </a:p>
          <a:p>
            <a:pPr lvl="2" eaLnBrk="1" latinLnBrk="0" hangingPunct="1"/>
            <a:r>
              <a:rPr kumimoji="0" lang="es-ES_tradnl" smtClean="0"/>
              <a:t>Tercer nivel</a:t>
            </a:r>
          </a:p>
          <a:p>
            <a:pPr lvl="3" eaLnBrk="1" latinLnBrk="0" hangingPunct="1"/>
            <a:r>
              <a:rPr kumimoji="0" lang="es-ES_tradnl" smtClean="0"/>
              <a:t>Cuarto nivel</a:t>
            </a:r>
          </a:p>
          <a:p>
            <a:pPr lvl="4" eaLnBrk="1" latinLnBrk="0" hangingPunct="1"/>
            <a:r>
              <a:rPr kumimoji="0" lang="es-ES_tradnl" smtClean="0"/>
              <a:t>Quinto nivel</a:t>
            </a:r>
            <a:endParaRPr kumimoji="0"/>
          </a:p>
        </p:txBody>
      </p:sp>
      <p:sp>
        <p:nvSpPr>
          <p:cNvPr id="4" name="Date Placeholder 3"/>
          <p:cNvSpPr>
            <a:spLocks noGrp="1"/>
          </p:cNvSpPr>
          <p:nvPr>
            <p:ph type="dt" sz="half" idx="10"/>
          </p:nvPr>
        </p:nvSpPr>
        <p:spPr/>
        <p:txBody>
          <a:bodyPr/>
          <a:lstStyle/>
          <a:p>
            <a:fld id="{757B281C-5159-4971-8228-52B9A72E9ED2}" type="datetimeFigureOut">
              <a:rPr kumimoji="0" lang="es-ES"/>
              <a:pPr/>
              <a:t>21/10/17</a:t>
            </a:fld>
            <a:endParaRPr kumimoji="0" lang="es-ES"/>
          </a:p>
        </p:txBody>
      </p:sp>
      <p:sp>
        <p:nvSpPr>
          <p:cNvPr id="5" name="Footer Placeholder 4"/>
          <p:cNvSpPr>
            <a:spLocks noGrp="1"/>
          </p:cNvSpPr>
          <p:nvPr>
            <p:ph type="ftr" sz="quarter" idx="11"/>
          </p:nvPr>
        </p:nvSpPr>
        <p:spPr/>
        <p:txBody>
          <a:bodyPr/>
          <a:lstStyle/>
          <a:p>
            <a:endParaRPr kumimoji="0" lang="es-ES"/>
          </a:p>
        </p:txBody>
      </p:sp>
      <p:sp>
        <p:nvSpPr>
          <p:cNvPr id="6" name="Slide Number Placeholder 5"/>
          <p:cNvSpPr>
            <a:spLocks noGrp="1"/>
          </p:cNvSpPr>
          <p:nvPr>
            <p:ph type="sldNum" sz="quarter" idx="12"/>
          </p:nvPr>
        </p:nvSpPr>
        <p:spPr/>
        <p:txBody>
          <a:bodyPr/>
          <a:lstStyle/>
          <a:p>
            <a:fld id="{33D6E5A2-EC83-451F-A719-9AC1370DD5CF}" type="slidenum">
              <a:rPr kumimoji="0"/>
              <a:pPr/>
              <a:t>‹Nr.›</a:t>
            </a:fld>
            <a:endParaRPr kumimoji="0" lang="es-ES"/>
          </a:p>
        </p:txBody>
      </p:sp>
    </p:spTree>
  </p:cSld>
  <p:clrMapOvr>
    <a:masterClrMapping/>
  </p:clrMapOvr>
  <p:transition xmlns:p14="http://schemas.microsoft.com/office/powerpoint/2010/mai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Texto y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pPr eaLnBrk="1" latinLnBrk="0" hangingPunct="1"/>
            <a:r>
              <a:rPr kumimoji="0" lang="es-ES_tradnl" smtClean="0"/>
              <a:t>Clic para editar título</a:t>
            </a:r>
            <a:endParaRPr kumimoji="0"/>
          </a:p>
        </p:txBody>
      </p:sp>
      <p:sp>
        <p:nvSpPr>
          <p:cNvPr id="3" name="Vertical Text Placeholder 2"/>
          <p:cNvSpPr>
            <a:spLocks noGrp="1"/>
          </p:cNvSpPr>
          <p:nvPr>
            <p:ph type="body" orient="vert" idx="1"/>
          </p:nvPr>
        </p:nvSpPr>
        <p:spPr>
          <a:xfrm>
            <a:off x="762000" y="274638"/>
            <a:ext cx="5867400" cy="5851525"/>
          </a:xfrm>
        </p:spPr>
        <p:txBody>
          <a:bodyPr vert="eaVert"/>
          <a:lstStyle/>
          <a:p>
            <a:pPr lvl="0" eaLnBrk="1" latinLnBrk="0" hangingPunct="1"/>
            <a:r>
              <a:rPr kumimoji="0" lang="es-ES_tradnl" smtClean="0"/>
              <a:t>Haga clic para modificar el estilo de texto del patrón</a:t>
            </a:r>
          </a:p>
          <a:p>
            <a:pPr lvl="1" eaLnBrk="1" latinLnBrk="0" hangingPunct="1"/>
            <a:r>
              <a:rPr kumimoji="0" lang="es-ES_tradnl" smtClean="0"/>
              <a:t>Segundo nivel</a:t>
            </a:r>
          </a:p>
          <a:p>
            <a:pPr lvl="2" eaLnBrk="1" latinLnBrk="0" hangingPunct="1"/>
            <a:r>
              <a:rPr kumimoji="0" lang="es-ES_tradnl" smtClean="0"/>
              <a:t>Tercer nivel</a:t>
            </a:r>
          </a:p>
          <a:p>
            <a:pPr lvl="3" eaLnBrk="1" latinLnBrk="0" hangingPunct="1"/>
            <a:r>
              <a:rPr kumimoji="0" lang="es-ES_tradnl" smtClean="0"/>
              <a:t>Cuarto nivel</a:t>
            </a:r>
          </a:p>
          <a:p>
            <a:pPr lvl="4" eaLnBrk="1" latinLnBrk="0" hangingPunct="1"/>
            <a:r>
              <a:rPr kumimoji="0" lang="es-ES_tradnl" smtClean="0"/>
              <a:t>Quinto nivel</a:t>
            </a:r>
            <a:endParaRPr kumimoji="0"/>
          </a:p>
        </p:txBody>
      </p:sp>
      <p:sp>
        <p:nvSpPr>
          <p:cNvPr id="4" name="Date Placeholder 3"/>
          <p:cNvSpPr>
            <a:spLocks noGrp="1"/>
          </p:cNvSpPr>
          <p:nvPr>
            <p:ph type="dt" sz="half" idx="10"/>
          </p:nvPr>
        </p:nvSpPr>
        <p:spPr/>
        <p:txBody>
          <a:bodyPr/>
          <a:lstStyle/>
          <a:p>
            <a:fld id="{757B281C-5159-4971-8228-52B9A72E9ED2}" type="datetimeFigureOut">
              <a:rPr kumimoji="0" lang="es-ES"/>
              <a:pPr/>
              <a:t>21/10/17</a:t>
            </a:fld>
            <a:endParaRPr kumimoji="0" lang="es-ES"/>
          </a:p>
        </p:txBody>
      </p:sp>
      <p:sp>
        <p:nvSpPr>
          <p:cNvPr id="5" name="Footer Placeholder 4"/>
          <p:cNvSpPr>
            <a:spLocks noGrp="1"/>
          </p:cNvSpPr>
          <p:nvPr>
            <p:ph type="ftr" sz="quarter" idx="11"/>
          </p:nvPr>
        </p:nvSpPr>
        <p:spPr/>
        <p:txBody>
          <a:bodyPr/>
          <a:lstStyle/>
          <a:p>
            <a:endParaRPr kumimoji="0" lang="es-ES"/>
          </a:p>
        </p:txBody>
      </p:sp>
      <p:sp>
        <p:nvSpPr>
          <p:cNvPr id="6" name="Slide Number Placeholder 5"/>
          <p:cNvSpPr>
            <a:spLocks noGrp="1"/>
          </p:cNvSpPr>
          <p:nvPr>
            <p:ph type="sldNum" sz="quarter" idx="12"/>
          </p:nvPr>
        </p:nvSpPr>
        <p:spPr/>
        <p:txBody>
          <a:bodyPr/>
          <a:lstStyle/>
          <a:p>
            <a:fld id="{33D6E5A2-EC83-451F-A719-9AC1370DD5CF}" type="slidenum">
              <a:rPr kumimoji="0"/>
              <a:pPr/>
              <a:t>‹Nr.›</a:t>
            </a:fld>
            <a:endParaRPr kumimoji="0" lang="es-ES"/>
          </a:p>
        </p:txBody>
      </p:sp>
    </p:spTree>
  </p:cSld>
  <p:clrMapOvr>
    <a:masterClrMapping/>
  </p:clrMapOvr>
  <p:transition xmlns:p14="http://schemas.microsoft.com/office/powerpoint/2010/main" spd="slow">
    <p:wipe dir="d"/>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pPr eaLnBrk="1" latinLnBrk="0" hangingPunct="1"/>
            <a:r>
              <a:rPr kumimoji="0" lang="es-ES_tradnl" smtClean="0"/>
              <a:t>Clic para editar título</a:t>
            </a:r>
            <a:endParaRPr kumimoji="0" lang="en-US" smtClean="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eaLnBrk="1" latinLnBrk="0" hangingPunct="1"/>
            <a:r>
              <a:rPr kumimoji="0" lang="es-ES_tradnl" smtClean="0"/>
              <a:t>Haga clic para modificar el estilo de texto del patrón</a:t>
            </a:r>
          </a:p>
          <a:p>
            <a:pPr lvl="1" eaLnBrk="1" latinLnBrk="0" hangingPunct="1"/>
            <a:r>
              <a:rPr kumimoji="0" lang="es-ES_tradnl" smtClean="0"/>
              <a:t>Segundo nivel</a:t>
            </a:r>
          </a:p>
          <a:p>
            <a:pPr lvl="2" eaLnBrk="1" latinLnBrk="0" hangingPunct="1"/>
            <a:r>
              <a:rPr kumimoji="0" lang="es-ES_tradnl" smtClean="0"/>
              <a:t>Tercer nivel</a:t>
            </a:r>
          </a:p>
          <a:p>
            <a:pPr lvl="3" eaLnBrk="1" latinLnBrk="0" hangingPunct="1"/>
            <a:r>
              <a:rPr kumimoji="0" lang="es-ES_tradnl" smtClean="0"/>
              <a:t>Cuarto nivel</a:t>
            </a:r>
          </a:p>
          <a:p>
            <a:pPr lvl="4" eaLnBrk="1" latinLnBrk="0" hangingPunct="1"/>
            <a:r>
              <a:rPr kumimoji="0" lang="es-ES_tradnl" smtClean="0"/>
              <a:t>Quinto nivel</a:t>
            </a:r>
            <a:endParaRPr kumimoji="0" lang="en-US"/>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eaLnBrk="1" latinLnBrk="0" hangingPunct="1">
              <a:defRPr kumimoji="0" lang="es-ES" sz="1200">
                <a:solidFill>
                  <a:schemeClr val="tx1">
                    <a:tint val="75000"/>
                  </a:schemeClr>
                </a:solidFill>
              </a:defRPr>
            </a:lvl1pPr>
          </a:lstStyle>
          <a:p>
            <a:fld id="{757B281C-5159-4971-8228-52B9A72E9ED2}" type="datetimeFigureOut">
              <a:rPr kumimoji="0" lang="es-ES"/>
              <a:pPr/>
              <a:t>21/10/17</a:t>
            </a:fld>
            <a:endParaRPr kumimoji="0" lang="es-ES"/>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eaLnBrk="1" latinLnBrk="0" hangingPunct="1">
              <a:defRPr kumimoji="0" lang="es-ES" sz="1200">
                <a:solidFill>
                  <a:schemeClr val="tx1">
                    <a:tint val="75000"/>
                  </a:schemeClr>
                </a:solidFill>
              </a:defRPr>
            </a:lvl1pPr>
          </a:lstStyle>
          <a:p>
            <a:endParaRPr kumimoji="0" lang="es-ES"/>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eaLnBrk="1" latinLnBrk="0" hangingPunct="1">
              <a:defRPr kumimoji="0" lang="es-ES" sz="1200">
                <a:solidFill>
                  <a:schemeClr val="tx1">
                    <a:tint val="75000"/>
                  </a:schemeClr>
                </a:solidFill>
              </a:defRPr>
            </a:lvl1pPr>
          </a:lstStyle>
          <a:p>
            <a:fld id="{33D6E5A2-EC83-451F-A719-9AC1370DD5CF}" type="slidenum">
              <a:rPr kumimoji="0"/>
              <a:pPr/>
              <a:t>‹Nr.›</a:t>
            </a:fld>
            <a:endParaRPr kumimoji="0" lang="es-ES"/>
          </a:p>
        </p:txBody>
      </p:sp>
      <p:pic>
        <p:nvPicPr>
          <p:cNvPr id="8" name="Picture 7"/>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xmlns:p14="http://schemas.microsoft.com/office/powerpoint/2010/main" spd="slow">
    <p:wipe dir="d"/>
  </p:transition>
  <p:timing>
    <p:tnLst>
      <p:par>
        <p:cTn xmlns:p14="http://schemas.microsoft.com/office/powerpoint/2010/main" id="1" dur="indefinite" restart="never" nodeType="tmRoot"/>
      </p:par>
    </p:tnLst>
  </p:timing>
  <p:txStyles>
    <p:titleStyle>
      <a:lvl1pPr algn="l" defTabSz="914400" rtl="0" eaLnBrk="1" latinLnBrk="0" hangingPunct="1">
        <a:spcBef>
          <a:spcPct val="0"/>
        </a:spcBef>
        <a:buNone/>
        <a:defRPr kumimoji="0" lang="es-ES"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0" lang="es-ES"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s-ES"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s-ES"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9pPr>
    </p:bodyStyle>
    <p:otherStyle>
      <a:defPPr>
        <a:defRPr kumimoji="0" lang="es-ES"/>
      </a:defPPr>
      <a:lvl1pPr marL="0" algn="l" defTabSz="914400" rtl="0" eaLnBrk="1" latinLnBrk="0" hangingPunct="1">
        <a:defRPr kumimoji="0" lang="es-ES" sz="1800" kern="1200">
          <a:solidFill>
            <a:schemeClr val="tx1"/>
          </a:solidFill>
          <a:latin typeface="+mn-lt"/>
          <a:ea typeface="+mn-ea"/>
          <a:cs typeface="+mn-cs"/>
        </a:defRPr>
      </a:lvl1pPr>
      <a:lvl2pPr marL="457200" algn="l" defTabSz="914400" rtl="0" eaLnBrk="1" latinLnBrk="0" hangingPunct="1">
        <a:defRPr kumimoji="0" lang="es-ES" sz="1800" kern="1200">
          <a:solidFill>
            <a:schemeClr val="tx1"/>
          </a:solidFill>
          <a:latin typeface="+mn-lt"/>
          <a:ea typeface="+mn-ea"/>
          <a:cs typeface="+mn-cs"/>
        </a:defRPr>
      </a:lvl2pPr>
      <a:lvl3pPr marL="914400" algn="l" defTabSz="914400" rtl="0" eaLnBrk="1" latinLnBrk="0" hangingPunct="1">
        <a:defRPr kumimoji="0" lang="es-ES" sz="1800" kern="1200">
          <a:solidFill>
            <a:schemeClr val="tx1"/>
          </a:solidFill>
          <a:latin typeface="+mn-lt"/>
          <a:ea typeface="+mn-ea"/>
          <a:cs typeface="+mn-cs"/>
        </a:defRPr>
      </a:lvl3pPr>
      <a:lvl4pPr marL="1371600" algn="l" defTabSz="914400" rtl="0" eaLnBrk="1" latinLnBrk="0" hangingPunct="1">
        <a:defRPr kumimoji="0" lang="es-ES" sz="1800" kern="1200">
          <a:solidFill>
            <a:schemeClr val="tx1"/>
          </a:solidFill>
          <a:latin typeface="+mn-lt"/>
          <a:ea typeface="+mn-ea"/>
          <a:cs typeface="+mn-cs"/>
        </a:defRPr>
      </a:lvl4pPr>
      <a:lvl5pPr marL="1828800" algn="l" defTabSz="914400" rtl="0" eaLnBrk="1" latinLnBrk="0" hangingPunct="1">
        <a:defRPr kumimoji="0" lang="es-ES" sz="1800" kern="1200">
          <a:solidFill>
            <a:schemeClr val="tx1"/>
          </a:solidFill>
          <a:latin typeface="+mn-lt"/>
          <a:ea typeface="+mn-ea"/>
          <a:cs typeface="+mn-cs"/>
        </a:defRPr>
      </a:lvl5pPr>
      <a:lvl6pPr marL="2286000" algn="l" defTabSz="914400" rtl="0" eaLnBrk="1" latinLnBrk="0" hangingPunct="1">
        <a:defRPr kumimoji="0" lang="es-ES" sz="1800" kern="1200">
          <a:solidFill>
            <a:schemeClr val="tx1"/>
          </a:solidFill>
          <a:latin typeface="+mn-lt"/>
          <a:ea typeface="+mn-ea"/>
          <a:cs typeface="+mn-cs"/>
        </a:defRPr>
      </a:lvl6pPr>
      <a:lvl7pPr marL="2743200" algn="l" defTabSz="914400" rtl="0" eaLnBrk="1" latinLnBrk="0" hangingPunct="1">
        <a:defRPr kumimoji="0" lang="es-ES" sz="1800" kern="1200">
          <a:solidFill>
            <a:schemeClr val="tx1"/>
          </a:solidFill>
          <a:latin typeface="+mn-lt"/>
          <a:ea typeface="+mn-ea"/>
          <a:cs typeface="+mn-cs"/>
        </a:defRPr>
      </a:lvl7pPr>
      <a:lvl8pPr marL="3200400" algn="l" defTabSz="914400" rtl="0" eaLnBrk="1" latinLnBrk="0" hangingPunct="1">
        <a:defRPr kumimoji="0" lang="es-ES" sz="1800" kern="1200">
          <a:solidFill>
            <a:schemeClr val="tx1"/>
          </a:solidFill>
          <a:latin typeface="+mn-lt"/>
          <a:ea typeface="+mn-ea"/>
          <a:cs typeface="+mn-cs"/>
        </a:defRPr>
      </a:lvl8pPr>
      <a:lvl9pPr marL="3657600" algn="l" defTabSz="914400" rtl="0" eaLnBrk="1" latinLnBrk="0" hangingPunct="1">
        <a:defRPr kumimoji="0" lang="es-ES"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4" Type="http://schemas.openxmlformats.org/officeDocument/2006/relationships/slideLayout" Target="../slideLayouts/slideLayout1.xml"/><Relationship Id="rId5" Type="http://schemas.openxmlformats.org/officeDocument/2006/relationships/notesSlide" Target="../notesSlides/notesSlide1.xml"/><Relationship Id="rId1" Type="http://schemas.openxmlformats.org/officeDocument/2006/relationships/tags" Target="../tags/tag1.xml"/><Relationship Id="rId2"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tags" Target="../tags/tag38.xml"/><Relationship Id="rId4" Type="http://schemas.openxmlformats.org/officeDocument/2006/relationships/tags" Target="../tags/tag39.xml"/><Relationship Id="rId5" Type="http://schemas.openxmlformats.org/officeDocument/2006/relationships/slideLayout" Target="../slideLayouts/slideLayout3.xml"/><Relationship Id="rId6" Type="http://schemas.openxmlformats.org/officeDocument/2006/relationships/notesSlide" Target="../notesSlides/notesSlide10.xml"/><Relationship Id="rId7" Type="http://schemas.openxmlformats.org/officeDocument/2006/relationships/hyperlink" Target="mailto:gustavomartinez@ley675.com" TargetMode="External"/><Relationship Id="rId1" Type="http://schemas.openxmlformats.org/officeDocument/2006/relationships/tags" Target="../tags/tag36.xml"/><Relationship Id="rId2" Type="http://schemas.openxmlformats.org/officeDocument/2006/relationships/tags" Target="../tags/tag37.xml"/></Relationships>
</file>

<file path=ppt/slides/_rels/slide11.xml.rels><?xml version="1.0" encoding="UTF-8" standalone="yes"?>
<Relationships xmlns="http://schemas.openxmlformats.org/package/2006/relationships"><Relationship Id="rId3" Type="http://schemas.openxmlformats.org/officeDocument/2006/relationships/tags" Target="../tags/tag42.xml"/><Relationship Id="rId4" Type="http://schemas.openxmlformats.org/officeDocument/2006/relationships/tags" Target="../tags/tag43.xml"/><Relationship Id="rId5" Type="http://schemas.openxmlformats.org/officeDocument/2006/relationships/slideLayout" Target="../slideLayouts/slideLayout3.xml"/><Relationship Id="rId6" Type="http://schemas.openxmlformats.org/officeDocument/2006/relationships/notesSlide" Target="../notesSlides/notesSlide11.xml"/><Relationship Id="rId7" Type="http://schemas.openxmlformats.org/officeDocument/2006/relationships/hyperlink" Target="mailto:gustavomartinez@ley675.com" TargetMode="External"/><Relationship Id="rId1" Type="http://schemas.openxmlformats.org/officeDocument/2006/relationships/tags" Target="../tags/tag40.xml"/><Relationship Id="rId2" Type="http://schemas.openxmlformats.org/officeDocument/2006/relationships/tags" Target="../tags/tag41.xml"/></Relationships>
</file>

<file path=ppt/slides/_rels/slide12.xml.rels><?xml version="1.0" encoding="UTF-8" standalone="yes"?>
<Relationships xmlns="http://schemas.openxmlformats.org/package/2006/relationships"><Relationship Id="rId3" Type="http://schemas.openxmlformats.org/officeDocument/2006/relationships/tags" Target="../tags/tag46.xml"/><Relationship Id="rId4" Type="http://schemas.openxmlformats.org/officeDocument/2006/relationships/tags" Target="../tags/tag47.xml"/><Relationship Id="rId5" Type="http://schemas.openxmlformats.org/officeDocument/2006/relationships/slideLayout" Target="../slideLayouts/slideLayout3.xml"/><Relationship Id="rId6" Type="http://schemas.openxmlformats.org/officeDocument/2006/relationships/notesSlide" Target="../notesSlides/notesSlide12.xml"/><Relationship Id="rId7" Type="http://schemas.openxmlformats.org/officeDocument/2006/relationships/hyperlink" Target="mailto:gustavomartinez@ley675.com" TargetMode="External"/><Relationship Id="rId1" Type="http://schemas.openxmlformats.org/officeDocument/2006/relationships/tags" Target="../tags/tag44.xml"/><Relationship Id="rId2" Type="http://schemas.openxmlformats.org/officeDocument/2006/relationships/tags" Target="../tags/tag45.xml"/></Relationships>
</file>

<file path=ppt/slides/_rels/slide13.xml.rels><?xml version="1.0" encoding="UTF-8" standalone="yes"?>
<Relationships xmlns="http://schemas.openxmlformats.org/package/2006/relationships"><Relationship Id="rId3" Type="http://schemas.openxmlformats.org/officeDocument/2006/relationships/tags" Target="../tags/tag50.xml"/><Relationship Id="rId4" Type="http://schemas.openxmlformats.org/officeDocument/2006/relationships/tags" Target="../tags/tag51.xml"/><Relationship Id="rId5" Type="http://schemas.openxmlformats.org/officeDocument/2006/relationships/slideLayout" Target="../slideLayouts/slideLayout3.xml"/><Relationship Id="rId6" Type="http://schemas.openxmlformats.org/officeDocument/2006/relationships/notesSlide" Target="../notesSlides/notesSlide13.xml"/><Relationship Id="rId7" Type="http://schemas.openxmlformats.org/officeDocument/2006/relationships/hyperlink" Target="mailto:gustavomartinez@ley675.com" TargetMode="External"/><Relationship Id="rId1" Type="http://schemas.openxmlformats.org/officeDocument/2006/relationships/tags" Target="../tags/tag48.xml"/><Relationship Id="rId2" Type="http://schemas.openxmlformats.org/officeDocument/2006/relationships/tags" Target="../tags/tag49.xml"/></Relationships>
</file>

<file path=ppt/slides/_rels/slide14.xml.rels><?xml version="1.0" encoding="UTF-8" standalone="yes"?>
<Relationships xmlns="http://schemas.openxmlformats.org/package/2006/relationships"><Relationship Id="rId3" Type="http://schemas.openxmlformats.org/officeDocument/2006/relationships/tags" Target="../tags/tag54.xml"/><Relationship Id="rId4" Type="http://schemas.openxmlformats.org/officeDocument/2006/relationships/tags" Target="../tags/tag55.xml"/><Relationship Id="rId5" Type="http://schemas.openxmlformats.org/officeDocument/2006/relationships/slideLayout" Target="../slideLayouts/slideLayout3.xml"/><Relationship Id="rId6" Type="http://schemas.openxmlformats.org/officeDocument/2006/relationships/notesSlide" Target="../notesSlides/notesSlide14.xml"/><Relationship Id="rId7" Type="http://schemas.openxmlformats.org/officeDocument/2006/relationships/hyperlink" Target="mailto:gustavomartinez@ley675.com" TargetMode="External"/><Relationship Id="rId1" Type="http://schemas.openxmlformats.org/officeDocument/2006/relationships/tags" Target="../tags/tag52.xml"/><Relationship Id="rId2" Type="http://schemas.openxmlformats.org/officeDocument/2006/relationships/tags" Target="../tags/tag53.xml"/></Relationships>
</file>

<file path=ppt/slides/_rels/slide15.xml.rels><?xml version="1.0" encoding="UTF-8" standalone="yes"?>
<Relationships xmlns="http://schemas.openxmlformats.org/package/2006/relationships"><Relationship Id="rId3" Type="http://schemas.openxmlformats.org/officeDocument/2006/relationships/tags" Target="../tags/tag58.xml"/><Relationship Id="rId4" Type="http://schemas.openxmlformats.org/officeDocument/2006/relationships/tags" Target="../tags/tag59.xml"/><Relationship Id="rId5" Type="http://schemas.openxmlformats.org/officeDocument/2006/relationships/slideLayout" Target="../slideLayouts/slideLayout3.xml"/><Relationship Id="rId6" Type="http://schemas.openxmlformats.org/officeDocument/2006/relationships/notesSlide" Target="../notesSlides/notesSlide15.xml"/><Relationship Id="rId7" Type="http://schemas.openxmlformats.org/officeDocument/2006/relationships/hyperlink" Target="mailto:gustavomartinez@ley675.com" TargetMode="External"/><Relationship Id="rId1" Type="http://schemas.openxmlformats.org/officeDocument/2006/relationships/tags" Target="../tags/tag56.xml"/><Relationship Id="rId2" Type="http://schemas.openxmlformats.org/officeDocument/2006/relationships/tags" Target="../tags/tag57.xml"/></Relationships>
</file>

<file path=ppt/slides/_rels/slide16.xml.rels><?xml version="1.0" encoding="UTF-8" standalone="yes"?>
<Relationships xmlns="http://schemas.openxmlformats.org/package/2006/relationships"><Relationship Id="rId3" Type="http://schemas.openxmlformats.org/officeDocument/2006/relationships/tags" Target="../tags/tag62.xml"/><Relationship Id="rId4" Type="http://schemas.openxmlformats.org/officeDocument/2006/relationships/tags" Target="../tags/tag63.xml"/><Relationship Id="rId5" Type="http://schemas.openxmlformats.org/officeDocument/2006/relationships/slideLayout" Target="../slideLayouts/slideLayout3.xml"/><Relationship Id="rId6" Type="http://schemas.openxmlformats.org/officeDocument/2006/relationships/notesSlide" Target="../notesSlides/notesSlide16.xml"/><Relationship Id="rId7" Type="http://schemas.openxmlformats.org/officeDocument/2006/relationships/hyperlink" Target="mailto:gustavomartinez@ley675.com" TargetMode="External"/><Relationship Id="rId1" Type="http://schemas.openxmlformats.org/officeDocument/2006/relationships/tags" Target="../tags/tag60.xml"/><Relationship Id="rId2" Type="http://schemas.openxmlformats.org/officeDocument/2006/relationships/tags" Target="../tags/tag61.xml"/></Relationships>
</file>

<file path=ppt/slides/_rels/slide17.xml.rels><?xml version="1.0" encoding="UTF-8" standalone="yes"?>
<Relationships xmlns="http://schemas.openxmlformats.org/package/2006/relationships"><Relationship Id="rId3" Type="http://schemas.openxmlformats.org/officeDocument/2006/relationships/tags" Target="../tags/tag66.xml"/><Relationship Id="rId4" Type="http://schemas.openxmlformats.org/officeDocument/2006/relationships/tags" Target="../tags/tag67.xml"/><Relationship Id="rId5" Type="http://schemas.openxmlformats.org/officeDocument/2006/relationships/slideLayout" Target="../slideLayouts/slideLayout3.xml"/><Relationship Id="rId6" Type="http://schemas.openxmlformats.org/officeDocument/2006/relationships/notesSlide" Target="../notesSlides/notesSlide17.xml"/><Relationship Id="rId7" Type="http://schemas.openxmlformats.org/officeDocument/2006/relationships/hyperlink" Target="mailto:gustavomartinez@ley675.com" TargetMode="External"/><Relationship Id="rId1" Type="http://schemas.openxmlformats.org/officeDocument/2006/relationships/tags" Target="../tags/tag64.xml"/><Relationship Id="rId2" Type="http://schemas.openxmlformats.org/officeDocument/2006/relationships/tags" Target="../tags/tag65.xml"/></Relationships>
</file>

<file path=ppt/slides/_rels/slide18.xml.rels><?xml version="1.0" encoding="UTF-8" standalone="yes"?>
<Relationships xmlns="http://schemas.openxmlformats.org/package/2006/relationships"><Relationship Id="rId3" Type="http://schemas.openxmlformats.org/officeDocument/2006/relationships/tags" Target="../tags/tag70.xml"/><Relationship Id="rId4" Type="http://schemas.openxmlformats.org/officeDocument/2006/relationships/tags" Target="../tags/tag71.xml"/><Relationship Id="rId5" Type="http://schemas.openxmlformats.org/officeDocument/2006/relationships/slideLayout" Target="../slideLayouts/slideLayout3.xml"/><Relationship Id="rId6" Type="http://schemas.openxmlformats.org/officeDocument/2006/relationships/notesSlide" Target="../notesSlides/notesSlide18.xml"/><Relationship Id="rId7" Type="http://schemas.openxmlformats.org/officeDocument/2006/relationships/hyperlink" Target="mailto:gustavomartinez@ley675.com" TargetMode="External"/><Relationship Id="rId1" Type="http://schemas.openxmlformats.org/officeDocument/2006/relationships/tags" Target="../tags/tag68.xml"/><Relationship Id="rId2" Type="http://schemas.openxmlformats.org/officeDocument/2006/relationships/tags" Target="../tags/tag69.xml"/></Relationships>
</file>

<file path=ppt/slides/_rels/slide19.xml.rels><?xml version="1.0" encoding="UTF-8" standalone="yes"?>
<Relationships xmlns="http://schemas.openxmlformats.org/package/2006/relationships"><Relationship Id="rId3" Type="http://schemas.openxmlformats.org/officeDocument/2006/relationships/tags" Target="../tags/tag74.xml"/><Relationship Id="rId4" Type="http://schemas.openxmlformats.org/officeDocument/2006/relationships/tags" Target="../tags/tag75.xml"/><Relationship Id="rId5" Type="http://schemas.openxmlformats.org/officeDocument/2006/relationships/slideLayout" Target="../slideLayouts/slideLayout3.xml"/><Relationship Id="rId6" Type="http://schemas.openxmlformats.org/officeDocument/2006/relationships/notesSlide" Target="../notesSlides/notesSlide19.xml"/><Relationship Id="rId7" Type="http://schemas.openxmlformats.org/officeDocument/2006/relationships/hyperlink" Target="mailto:gustavomartinez@ley675.com" TargetMode="External"/><Relationship Id="rId1" Type="http://schemas.openxmlformats.org/officeDocument/2006/relationships/tags" Target="../tags/tag72.xml"/><Relationship Id="rId2" Type="http://schemas.openxmlformats.org/officeDocument/2006/relationships/tags" Target="../tags/tag73.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4" Type="http://schemas.openxmlformats.org/officeDocument/2006/relationships/tags" Target="../tags/tag7.xml"/><Relationship Id="rId5" Type="http://schemas.openxmlformats.org/officeDocument/2006/relationships/slideLayout" Target="../slideLayouts/slideLayout3.xml"/><Relationship Id="rId6" Type="http://schemas.openxmlformats.org/officeDocument/2006/relationships/notesSlide" Target="../notesSlides/notesSlide2.xml"/><Relationship Id="rId7" Type="http://schemas.openxmlformats.org/officeDocument/2006/relationships/hyperlink" Target="mailto:gustavomartinez@ley675.com" TargetMode="External"/><Relationship Id="rId1" Type="http://schemas.openxmlformats.org/officeDocument/2006/relationships/tags" Target="../tags/tag4.xml"/><Relationship Id="rId2" Type="http://schemas.openxmlformats.org/officeDocument/2006/relationships/tags" Target="../tags/tag5.xml"/></Relationships>
</file>

<file path=ppt/slides/_rels/slide20.xml.rels><?xml version="1.0" encoding="UTF-8" standalone="yes"?>
<Relationships xmlns="http://schemas.openxmlformats.org/package/2006/relationships"><Relationship Id="rId3" Type="http://schemas.openxmlformats.org/officeDocument/2006/relationships/tags" Target="../tags/tag78.xml"/><Relationship Id="rId4" Type="http://schemas.openxmlformats.org/officeDocument/2006/relationships/tags" Target="../tags/tag79.xml"/><Relationship Id="rId5" Type="http://schemas.openxmlformats.org/officeDocument/2006/relationships/slideLayout" Target="../slideLayouts/slideLayout3.xml"/><Relationship Id="rId6" Type="http://schemas.openxmlformats.org/officeDocument/2006/relationships/notesSlide" Target="../notesSlides/notesSlide20.xml"/><Relationship Id="rId7" Type="http://schemas.openxmlformats.org/officeDocument/2006/relationships/hyperlink" Target="mailto:gustavomartinez@ley675.com" TargetMode="External"/><Relationship Id="rId1" Type="http://schemas.openxmlformats.org/officeDocument/2006/relationships/tags" Target="../tags/tag76.xml"/><Relationship Id="rId2" Type="http://schemas.openxmlformats.org/officeDocument/2006/relationships/tags" Target="../tags/tag77.xml"/></Relationships>
</file>

<file path=ppt/slides/_rels/slide21.xml.rels><?xml version="1.0" encoding="UTF-8" standalone="yes"?>
<Relationships xmlns="http://schemas.openxmlformats.org/package/2006/relationships"><Relationship Id="rId3" Type="http://schemas.openxmlformats.org/officeDocument/2006/relationships/tags" Target="../tags/tag82.xml"/><Relationship Id="rId4" Type="http://schemas.openxmlformats.org/officeDocument/2006/relationships/tags" Target="../tags/tag83.xml"/><Relationship Id="rId5" Type="http://schemas.openxmlformats.org/officeDocument/2006/relationships/slideLayout" Target="../slideLayouts/slideLayout3.xml"/><Relationship Id="rId6" Type="http://schemas.openxmlformats.org/officeDocument/2006/relationships/notesSlide" Target="../notesSlides/notesSlide21.xml"/><Relationship Id="rId7" Type="http://schemas.openxmlformats.org/officeDocument/2006/relationships/hyperlink" Target="mailto:gustavomartinez@ley675.com" TargetMode="External"/><Relationship Id="rId1" Type="http://schemas.openxmlformats.org/officeDocument/2006/relationships/tags" Target="../tags/tag80.xml"/><Relationship Id="rId2" Type="http://schemas.openxmlformats.org/officeDocument/2006/relationships/tags" Target="../tags/tag81.xml"/></Relationships>
</file>

<file path=ppt/slides/_rels/slide22.xml.rels><?xml version="1.0" encoding="UTF-8" standalone="yes"?>
<Relationships xmlns="http://schemas.openxmlformats.org/package/2006/relationships"><Relationship Id="rId3" Type="http://schemas.openxmlformats.org/officeDocument/2006/relationships/tags" Target="../tags/tag86.xml"/><Relationship Id="rId4" Type="http://schemas.openxmlformats.org/officeDocument/2006/relationships/tags" Target="../tags/tag87.xml"/><Relationship Id="rId5" Type="http://schemas.openxmlformats.org/officeDocument/2006/relationships/slideLayout" Target="../slideLayouts/slideLayout3.xml"/><Relationship Id="rId6" Type="http://schemas.openxmlformats.org/officeDocument/2006/relationships/notesSlide" Target="../notesSlides/notesSlide22.xml"/><Relationship Id="rId7" Type="http://schemas.openxmlformats.org/officeDocument/2006/relationships/hyperlink" Target="mailto:gustavomartinez@ley675.com" TargetMode="External"/><Relationship Id="rId1" Type="http://schemas.openxmlformats.org/officeDocument/2006/relationships/tags" Target="../tags/tag84.xml"/><Relationship Id="rId2" Type="http://schemas.openxmlformats.org/officeDocument/2006/relationships/tags" Target="../tags/tag85.xml"/></Relationships>
</file>

<file path=ppt/slides/_rels/slide23.xml.rels><?xml version="1.0" encoding="UTF-8" standalone="yes"?>
<Relationships xmlns="http://schemas.openxmlformats.org/package/2006/relationships"><Relationship Id="rId3" Type="http://schemas.openxmlformats.org/officeDocument/2006/relationships/tags" Target="../tags/tag90.xml"/><Relationship Id="rId4" Type="http://schemas.openxmlformats.org/officeDocument/2006/relationships/tags" Target="../tags/tag91.xml"/><Relationship Id="rId5" Type="http://schemas.openxmlformats.org/officeDocument/2006/relationships/slideLayout" Target="../slideLayouts/slideLayout3.xml"/><Relationship Id="rId6" Type="http://schemas.openxmlformats.org/officeDocument/2006/relationships/notesSlide" Target="../notesSlides/notesSlide23.xml"/><Relationship Id="rId7" Type="http://schemas.openxmlformats.org/officeDocument/2006/relationships/hyperlink" Target="http://contodapropiedad.com/controversias-que-surgen-de-la-propiedad-horizontal-y-la-accion-de-tutela/" TargetMode="External"/><Relationship Id="rId8" Type="http://schemas.openxmlformats.org/officeDocument/2006/relationships/hyperlink" Target="mailto:gustavomartinez@ley675.com" TargetMode="External"/><Relationship Id="rId1" Type="http://schemas.openxmlformats.org/officeDocument/2006/relationships/tags" Target="../tags/tag88.xml"/><Relationship Id="rId2" Type="http://schemas.openxmlformats.org/officeDocument/2006/relationships/tags" Target="../tags/tag89.xml"/></Relationships>
</file>

<file path=ppt/slides/_rels/slide24.xml.rels><?xml version="1.0" encoding="UTF-8" standalone="yes"?>
<Relationships xmlns="http://schemas.openxmlformats.org/package/2006/relationships"><Relationship Id="rId3" Type="http://schemas.openxmlformats.org/officeDocument/2006/relationships/tags" Target="../tags/tag94.xml"/><Relationship Id="rId4" Type="http://schemas.openxmlformats.org/officeDocument/2006/relationships/tags" Target="../tags/tag95.xml"/><Relationship Id="rId5" Type="http://schemas.openxmlformats.org/officeDocument/2006/relationships/slideLayout" Target="../slideLayouts/slideLayout3.xml"/><Relationship Id="rId6" Type="http://schemas.openxmlformats.org/officeDocument/2006/relationships/notesSlide" Target="../notesSlides/notesSlide24.xml"/><Relationship Id="rId7" Type="http://schemas.openxmlformats.org/officeDocument/2006/relationships/hyperlink" Target="http://contodapropiedad.com/wp-content/uploads/2017/06/RESPONSABILIDAD-CONSTRUCTORA-Superindustria-y-comercio-cpto-14124070-14.pdf" TargetMode="External"/><Relationship Id="rId8" Type="http://schemas.openxmlformats.org/officeDocument/2006/relationships/hyperlink" Target="mailto:gustavomartinez@ley675.com" TargetMode="External"/><Relationship Id="rId1" Type="http://schemas.openxmlformats.org/officeDocument/2006/relationships/tags" Target="../tags/tag92.xml"/><Relationship Id="rId2" Type="http://schemas.openxmlformats.org/officeDocument/2006/relationships/tags" Target="../tags/tag93.xml"/></Relationships>
</file>

<file path=ppt/slides/_rels/slide25.xml.rels><?xml version="1.0" encoding="UTF-8" standalone="yes"?>
<Relationships xmlns="http://schemas.openxmlformats.org/package/2006/relationships"><Relationship Id="rId3" Type="http://schemas.openxmlformats.org/officeDocument/2006/relationships/tags" Target="../tags/tag98.xml"/><Relationship Id="rId4" Type="http://schemas.openxmlformats.org/officeDocument/2006/relationships/tags" Target="../tags/tag99.xml"/><Relationship Id="rId5" Type="http://schemas.openxmlformats.org/officeDocument/2006/relationships/slideLayout" Target="../slideLayouts/slideLayout3.xml"/><Relationship Id="rId6" Type="http://schemas.openxmlformats.org/officeDocument/2006/relationships/notesSlide" Target="../notesSlides/notesSlide25.xml"/><Relationship Id="rId7" Type="http://schemas.openxmlformats.org/officeDocument/2006/relationships/hyperlink" Target="http://contodapropiedad.com/juez-de-paz-no-puede-obligar-a-las-partes-a-acudir-a-su-despacho/" TargetMode="External"/><Relationship Id="rId8" Type="http://schemas.openxmlformats.org/officeDocument/2006/relationships/hyperlink" Target="mailto:gustavomartinez@ley675.com" TargetMode="External"/><Relationship Id="rId1" Type="http://schemas.openxmlformats.org/officeDocument/2006/relationships/tags" Target="../tags/tag96.xml"/><Relationship Id="rId2" Type="http://schemas.openxmlformats.org/officeDocument/2006/relationships/tags" Target="../tags/tag97.xml"/></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4" Type="http://schemas.openxmlformats.org/officeDocument/2006/relationships/tags" Target="../tags/tag11.xml"/><Relationship Id="rId5" Type="http://schemas.openxmlformats.org/officeDocument/2006/relationships/slideLayout" Target="../slideLayouts/slideLayout3.xml"/><Relationship Id="rId6" Type="http://schemas.openxmlformats.org/officeDocument/2006/relationships/notesSlide" Target="../notesSlides/notesSlide3.xml"/><Relationship Id="rId7" Type="http://schemas.openxmlformats.org/officeDocument/2006/relationships/hyperlink" Target="mailto:gustavomartinez@ley675.com" TargetMode="External"/><Relationship Id="rId1" Type="http://schemas.openxmlformats.org/officeDocument/2006/relationships/tags" Target="../tags/tag8.xml"/><Relationship Id="rId2" Type="http://schemas.openxmlformats.org/officeDocument/2006/relationships/tags" Target="../tags/tag9.xml"/></Relationships>
</file>

<file path=ppt/slides/_rels/slide4.xml.rels><?xml version="1.0" encoding="UTF-8" standalone="yes"?>
<Relationships xmlns="http://schemas.openxmlformats.org/package/2006/relationships"><Relationship Id="rId3" Type="http://schemas.openxmlformats.org/officeDocument/2006/relationships/tags" Target="../tags/tag14.xml"/><Relationship Id="rId4" Type="http://schemas.openxmlformats.org/officeDocument/2006/relationships/tags" Target="../tags/tag15.xml"/><Relationship Id="rId5" Type="http://schemas.openxmlformats.org/officeDocument/2006/relationships/slideLayout" Target="../slideLayouts/slideLayout3.xml"/><Relationship Id="rId6" Type="http://schemas.openxmlformats.org/officeDocument/2006/relationships/notesSlide" Target="../notesSlides/notesSlide4.xml"/><Relationship Id="rId7" Type="http://schemas.openxmlformats.org/officeDocument/2006/relationships/hyperlink" Target="http://www.secretariasenado.gov.co/senado/basedoc/codigo_comercio_pr006.html%23194" TargetMode="External"/><Relationship Id="rId8" Type="http://schemas.openxmlformats.org/officeDocument/2006/relationships/hyperlink" Target="mailto:gustavomartinez@ley675.com" TargetMode="External"/><Relationship Id="rId1" Type="http://schemas.openxmlformats.org/officeDocument/2006/relationships/tags" Target="../tags/tag12.xml"/><Relationship Id="rId2" Type="http://schemas.openxmlformats.org/officeDocument/2006/relationships/tags" Target="../tags/tag13.xml"/></Relationships>
</file>

<file path=ppt/slides/_rels/slide5.xml.rels><?xml version="1.0" encoding="UTF-8" standalone="yes"?>
<Relationships xmlns="http://schemas.openxmlformats.org/package/2006/relationships"><Relationship Id="rId3" Type="http://schemas.openxmlformats.org/officeDocument/2006/relationships/tags" Target="../tags/tag18.xml"/><Relationship Id="rId4" Type="http://schemas.openxmlformats.org/officeDocument/2006/relationships/tags" Target="../tags/tag19.xml"/><Relationship Id="rId5" Type="http://schemas.openxmlformats.org/officeDocument/2006/relationships/slideLayout" Target="../slideLayouts/slideLayout3.xml"/><Relationship Id="rId6" Type="http://schemas.openxmlformats.org/officeDocument/2006/relationships/notesSlide" Target="../notesSlides/notesSlide5.xml"/><Relationship Id="rId7" Type="http://schemas.openxmlformats.org/officeDocument/2006/relationships/hyperlink" Target="mailto:gustavomartinez@ley675.com" TargetMode="External"/><Relationship Id="rId1" Type="http://schemas.openxmlformats.org/officeDocument/2006/relationships/tags" Target="../tags/tag16.xml"/><Relationship Id="rId2" Type="http://schemas.openxmlformats.org/officeDocument/2006/relationships/tags" Target="../tags/tag17.xml"/></Relationships>
</file>

<file path=ppt/slides/_rels/slide6.xml.rels><?xml version="1.0" encoding="UTF-8" standalone="yes"?>
<Relationships xmlns="http://schemas.openxmlformats.org/package/2006/relationships"><Relationship Id="rId3" Type="http://schemas.openxmlformats.org/officeDocument/2006/relationships/tags" Target="../tags/tag22.xml"/><Relationship Id="rId4" Type="http://schemas.openxmlformats.org/officeDocument/2006/relationships/tags" Target="../tags/tag23.xml"/><Relationship Id="rId5" Type="http://schemas.openxmlformats.org/officeDocument/2006/relationships/slideLayout" Target="../slideLayouts/slideLayout3.xml"/><Relationship Id="rId6" Type="http://schemas.openxmlformats.org/officeDocument/2006/relationships/notesSlide" Target="../notesSlides/notesSlide6.xml"/><Relationship Id="rId7" Type="http://schemas.openxmlformats.org/officeDocument/2006/relationships/hyperlink" Target="mailto:gustavomartinez@ley675.com" TargetMode="External"/><Relationship Id="rId1" Type="http://schemas.openxmlformats.org/officeDocument/2006/relationships/tags" Target="../tags/tag20.xml"/><Relationship Id="rId2" Type="http://schemas.openxmlformats.org/officeDocument/2006/relationships/tags" Target="../tags/tag21.xml"/></Relationships>
</file>

<file path=ppt/slides/_rels/slide7.xml.rels><?xml version="1.0" encoding="UTF-8" standalone="yes"?>
<Relationships xmlns="http://schemas.openxmlformats.org/package/2006/relationships"><Relationship Id="rId3" Type="http://schemas.openxmlformats.org/officeDocument/2006/relationships/tags" Target="../tags/tag26.xml"/><Relationship Id="rId4" Type="http://schemas.openxmlformats.org/officeDocument/2006/relationships/tags" Target="../tags/tag27.xml"/><Relationship Id="rId5" Type="http://schemas.openxmlformats.org/officeDocument/2006/relationships/slideLayout" Target="../slideLayouts/slideLayout3.xml"/><Relationship Id="rId6" Type="http://schemas.openxmlformats.org/officeDocument/2006/relationships/notesSlide" Target="../notesSlides/notesSlide7.xml"/><Relationship Id="rId7" Type="http://schemas.openxmlformats.org/officeDocument/2006/relationships/hyperlink" Target="http://www.secretariasenado.gov.co/senado/basedoc/codigo_comercio_pr006.html%23194" TargetMode="External"/><Relationship Id="rId8" Type="http://schemas.openxmlformats.org/officeDocument/2006/relationships/hyperlink" Target="mailto:gustavomartinez@ley675.com" TargetMode="External"/><Relationship Id="rId1" Type="http://schemas.openxmlformats.org/officeDocument/2006/relationships/tags" Target="../tags/tag24.xml"/><Relationship Id="rId2" Type="http://schemas.openxmlformats.org/officeDocument/2006/relationships/tags" Target="../tags/tag25.xml"/></Relationships>
</file>

<file path=ppt/slides/_rels/slide8.xml.rels><?xml version="1.0" encoding="UTF-8" standalone="yes"?>
<Relationships xmlns="http://schemas.openxmlformats.org/package/2006/relationships"><Relationship Id="rId11" Type="http://schemas.openxmlformats.org/officeDocument/2006/relationships/hyperlink" Target="http://www.secretariasenado.gov.co/senado/basedoc/codigo_comercio_pr005.html%23194" TargetMode="External"/><Relationship Id="rId12" Type="http://schemas.openxmlformats.org/officeDocument/2006/relationships/hyperlink" Target="http://www.secretariasenado.gov.co/senado/basedoc/ley_0675_2001_pr001.html%2362" TargetMode="External"/><Relationship Id="rId13" Type="http://schemas.openxmlformats.org/officeDocument/2006/relationships/hyperlink" Target="mailto:gustavomartinez@ley675.com" TargetMode="External"/><Relationship Id="rId1" Type="http://schemas.openxmlformats.org/officeDocument/2006/relationships/tags" Target="../tags/tag28.xml"/><Relationship Id="rId2" Type="http://schemas.openxmlformats.org/officeDocument/2006/relationships/tags" Target="../tags/tag29.xml"/><Relationship Id="rId3" Type="http://schemas.openxmlformats.org/officeDocument/2006/relationships/tags" Target="../tags/tag30.xml"/><Relationship Id="rId4" Type="http://schemas.openxmlformats.org/officeDocument/2006/relationships/tags" Target="../tags/tag31.xml"/><Relationship Id="rId5" Type="http://schemas.openxmlformats.org/officeDocument/2006/relationships/slideLayout" Target="../slideLayouts/slideLayout3.xml"/><Relationship Id="rId6" Type="http://schemas.openxmlformats.org/officeDocument/2006/relationships/notesSlide" Target="../notesSlides/notesSlide8.xml"/><Relationship Id="rId7" Type="http://schemas.openxmlformats.org/officeDocument/2006/relationships/hyperlink" Target="http://www.secretariasenado.gov.co/senado/basedoc/ley_1564_2012_pr015.html%23626" TargetMode="External"/><Relationship Id="rId8" Type="http://schemas.openxmlformats.org/officeDocument/2006/relationships/hyperlink" Target="http://www.secretariasenado.gov.co/senado/basedoc/ley_1564_2012_pr015.html%23627" TargetMode="External"/><Relationship Id="rId9" Type="http://schemas.openxmlformats.org/officeDocument/2006/relationships/hyperlink" Target="http://www.secretariasenado.gov.co/senado/basedoc/ley_0675_2001_pr001.html%2349" TargetMode="External"/><Relationship Id="rId10" Type="http://schemas.openxmlformats.org/officeDocument/2006/relationships/hyperlink" Target="http://www.secretariasenado.gov.co/senado/basedoc/ley_0675_2001_pr001.html%2358" TargetMode="External"/></Relationships>
</file>

<file path=ppt/slides/_rels/slide9.xml.rels><?xml version="1.0" encoding="UTF-8" standalone="yes"?>
<Relationships xmlns="http://schemas.openxmlformats.org/package/2006/relationships"><Relationship Id="rId3" Type="http://schemas.openxmlformats.org/officeDocument/2006/relationships/tags" Target="../tags/tag34.xml"/><Relationship Id="rId4" Type="http://schemas.openxmlformats.org/officeDocument/2006/relationships/tags" Target="../tags/tag35.xml"/><Relationship Id="rId5" Type="http://schemas.openxmlformats.org/officeDocument/2006/relationships/slideLayout" Target="../slideLayouts/slideLayout3.xml"/><Relationship Id="rId6" Type="http://schemas.openxmlformats.org/officeDocument/2006/relationships/notesSlide" Target="../notesSlides/notesSlide9.xml"/><Relationship Id="rId7" Type="http://schemas.openxmlformats.org/officeDocument/2006/relationships/hyperlink" Target="mailto:gustavomartinez@ley675.com" TargetMode="External"/><Relationship Id="rId1" Type="http://schemas.openxmlformats.org/officeDocument/2006/relationships/tags" Target="../tags/tag32.xml"/><Relationship Id="rId2" Type="http://schemas.openxmlformats.org/officeDocument/2006/relationships/tags" Target="../tags/tag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1447800" y="2133600"/>
            <a:ext cx="7323224" cy="2057400"/>
          </a:xfrm>
        </p:spPr>
        <p:txBody>
          <a:bodyPr>
            <a:normAutofit fontScale="90000"/>
          </a:bodyPr>
          <a:lstStyle/>
          <a:p>
            <a:r>
              <a:rPr lang="es-ES" dirty="0" smtClean="0">
                <a:latin typeface="Arial"/>
                <a:cs typeface="Arial"/>
              </a:rPr>
              <a:t>INSTANCIAS JU</a:t>
            </a:r>
            <a:r>
              <a:rPr lang="es-ES" dirty="0" smtClean="0">
                <a:latin typeface="Arial"/>
                <a:cs typeface="Arial"/>
              </a:rPr>
              <a:t>RÍDICAS </a:t>
            </a:r>
            <a:r>
              <a:rPr lang="es-ES" dirty="0" smtClean="0">
                <a:latin typeface="Arial"/>
                <a:cs typeface="Arial"/>
              </a:rPr>
              <a:t>EN PROPIEDAD </a:t>
            </a:r>
            <a:r>
              <a:rPr lang="es-ES" dirty="0" smtClean="0">
                <a:latin typeface="Arial"/>
                <a:cs typeface="Arial"/>
              </a:rPr>
              <a:t>HORIZONTAL</a:t>
            </a:r>
            <a:endParaRPr lang="es-ES" dirty="0">
              <a:latin typeface="Arial"/>
              <a:cs typeface="Arial"/>
            </a:endParaRPr>
          </a:p>
        </p:txBody>
      </p:sp>
      <p:sp>
        <p:nvSpPr>
          <p:cNvPr id="3" name="Subtitle 2"/>
          <p:cNvSpPr>
            <a:spLocks noGrp="1"/>
          </p:cNvSpPr>
          <p:nvPr>
            <p:ph type="subTitle" idx="1"/>
            <p:custDataLst>
              <p:tags r:id="rId3"/>
            </p:custDataLst>
          </p:nvPr>
        </p:nvSpPr>
        <p:spPr>
          <a:xfrm>
            <a:off x="3429000" y="4953000"/>
            <a:ext cx="5534528" cy="1524000"/>
          </a:xfrm>
        </p:spPr>
        <p:txBody>
          <a:bodyPr>
            <a:normAutofit lnSpcReduction="10000"/>
          </a:bodyPr>
          <a:lstStyle/>
          <a:p>
            <a:endParaRPr lang="es-ES" sz="1800" b="1" dirty="0" smtClean="0">
              <a:latin typeface="+mn-lt"/>
            </a:endParaRPr>
          </a:p>
          <a:p>
            <a:r>
              <a:rPr lang="es-ES" sz="1800" b="1" dirty="0" smtClean="0">
                <a:latin typeface="+mn-lt"/>
              </a:rPr>
              <a:t>SEMINARIO INSTANCIAS JUR</a:t>
            </a:r>
            <a:r>
              <a:rPr lang="es-ES" sz="1800" b="1" dirty="0" smtClean="0">
                <a:latin typeface="+mn-lt"/>
              </a:rPr>
              <a:t>ÍDICAS Y PROCESO SANCIONATORIO EN PROPIEDAD HORIZONTAL</a:t>
            </a:r>
            <a:endParaRPr lang="es-ES" sz="1800" b="1" dirty="0" smtClean="0">
              <a:latin typeface="+mn-lt"/>
            </a:endParaRPr>
          </a:p>
          <a:p>
            <a:r>
              <a:rPr lang="es-ES" sz="1800" dirty="0" smtClean="0">
                <a:latin typeface="+mn-lt"/>
              </a:rPr>
              <a:t>Cali</a:t>
            </a:r>
            <a:r>
              <a:rPr lang="es-ES" sz="1800" dirty="0" smtClean="0">
                <a:latin typeface="+mn-lt"/>
              </a:rPr>
              <a:t>, octubre 21 </a:t>
            </a:r>
            <a:r>
              <a:rPr lang="es-ES" sz="1800" dirty="0" smtClean="0">
                <a:latin typeface="+mn-lt"/>
              </a:rPr>
              <a:t>de 2017</a:t>
            </a:r>
          </a:p>
          <a:p>
            <a:r>
              <a:rPr lang="es-ES" sz="1600" dirty="0" smtClean="0">
                <a:latin typeface="+mn-lt"/>
              </a:rPr>
              <a:t>Gustavo Adolfo Martínez Rojas</a:t>
            </a:r>
          </a:p>
          <a:p>
            <a:endParaRPr lang="es-ES" sz="2400" dirty="0">
              <a:latin typeface="+mn-lt"/>
            </a:endParaRPr>
          </a:p>
        </p:txBody>
      </p:sp>
    </p:spTree>
    <p:custDataLst>
      <p:tags r:id="rId1"/>
    </p:custData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838200"/>
            <a:ext cx="8077200" cy="1143000"/>
          </a:xfrm>
        </p:spPr>
        <p:txBody>
          <a:bodyPr>
            <a:noAutofit/>
          </a:bodyPr>
          <a:lstStyle/>
          <a:p>
            <a:pPr algn="ctr"/>
            <a:r>
              <a:rPr lang="es-CO" sz="3800" b="1" dirty="0" smtClean="0">
                <a:latin typeface="Arial"/>
                <a:cs typeface="Arial"/>
              </a:rPr>
              <a:t>Impugnación de actos de asamblea en ley 1564 de 2012</a:t>
            </a:r>
            <a:r>
              <a:rPr lang="es-CO" sz="3800" b="1" dirty="0">
                <a:latin typeface="Arial"/>
                <a:cs typeface="Arial"/>
              </a:rPr>
              <a:t/>
            </a:r>
            <a:br>
              <a:rPr lang="es-CO" sz="3800" b="1" dirty="0">
                <a:latin typeface="Arial"/>
                <a:cs typeface="Arial"/>
              </a:rPr>
            </a:br>
            <a:endParaRPr lang="es-ES" sz="3800" b="1" dirty="0">
              <a:latin typeface="Arial"/>
              <a:cs typeface="Arial"/>
            </a:endParaRPr>
          </a:p>
        </p:txBody>
      </p:sp>
      <p:sp>
        <p:nvSpPr>
          <p:cNvPr id="5" name="Content Placeholder 4"/>
          <p:cNvSpPr>
            <a:spLocks noGrp="1"/>
          </p:cNvSpPr>
          <p:nvPr>
            <p:ph idx="1"/>
            <p:custDataLst>
              <p:tags r:id="rId3"/>
            </p:custDataLst>
          </p:nvPr>
        </p:nvSpPr>
        <p:spPr>
          <a:xfrm>
            <a:off x="685800" y="1676400"/>
            <a:ext cx="8077200" cy="3889987"/>
          </a:xfrm>
        </p:spPr>
        <p:txBody>
          <a:bodyPr>
            <a:normAutofit fontScale="25000" lnSpcReduction="20000"/>
          </a:bodyPr>
          <a:lstStyle/>
          <a:p>
            <a:pPr marL="0" indent="0" algn="just">
              <a:buNone/>
            </a:pPr>
            <a:endParaRPr lang="es-ES" sz="8800" b="1" dirty="0" smtClean="0">
              <a:latin typeface="Arial"/>
              <a:cs typeface="Arial"/>
            </a:endParaRPr>
          </a:p>
          <a:p>
            <a:pPr marL="0" indent="0" algn="just">
              <a:buNone/>
            </a:pPr>
            <a:endParaRPr lang="es-ES" sz="4600" b="1" dirty="0">
              <a:latin typeface="Arial"/>
              <a:cs typeface="Arial"/>
            </a:endParaRPr>
          </a:p>
          <a:p>
            <a:pPr marL="0" indent="0" algn="just">
              <a:buNone/>
            </a:pPr>
            <a:r>
              <a:rPr lang="es-ES" sz="8800" dirty="0" smtClean="0">
                <a:latin typeface="Arial"/>
                <a:cs typeface="Arial"/>
              </a:rPr>
              <a:t>En la demanda podrá pedirse la suspensión provisional de los efectos del acto impugnado por violación de las disposiciones invocadas por el solicitante, cuando tal violación surja del análisis del acto demandado, su confrontación con las normas, el reglamento o los estatutos respectivos invocados como violados, o del estudio de las pruebas allegadas con la solicitud. El demandante prestará caución en la cuantía que el juez señale.</a:t>
            </a:r>
            <a:endParaRPr lang="es-CO" sz="8800" dirty="0" smtClean="0">
              <a:latin typeface="Arial"/>
              <a:cs typeface="Arial"/>
            </a:endParaRPr>
          </a:p>
          <a:p>
            <a:pPr marL="0" indent="0" algn="just">
              <a:buNone/>
            </a:pPr>
            <a:r>
              <a:rPr lang="es-ES" sz="8800" dirty="0" smtClean="0">
                <a:latin typeface="Arial"/>
                <a:cs typeface="Arial"/>
              </a:rPr>
              <a:t> </a:t>
            </a:r>
            <a:endParaRPr lang="es-CO" sz="8800" dirty="0" smtClean="0">
              <a:latin typeface="Arial"/>
              <a:cs typeface="Arial"/>
            </a:endParaRPr>
          </a:p>
          <a:p>
            <a:pPr marL="0" indent="0" algn="just">
              <a:buNone/>
            </a:pPr>
            <a:r>
              <a:rPr lang="es-ES" sz="8800" dirty="0" smtClean="0">
                <a:latin typeface="Arial"/>
                <a:cs typeface="Arial"/>
              </a:rPr>
              <a:t>El auto que decrete la medida es apelable en el efecto devolutivo.</a:t>
            </a:r>
            <a:endParaRPr lang="es-CO" sz="8800" dirty="0" smtClean="0">
              <a:latin typeface="Arial"/>
              <a:cs typeface="Arial"/>
            </a:endParaRPr>
          </a:p>
          <a:p>
            <a:pPr marL="0" indent="0" algn="just">
              <a:buNone/>
            </a:pPr>
            <a:r>
              <a:rPr lang="es-ES" sz="8800" dirty="0" smtClean="0">
                <a:latin typeface="Arial"/>
                <a:cs typeface="Arial"/>
              </a:rPr>
              <a:t> </a:t>
            </a:r>
            <a:endParaRPr lang="es-CO" sz="8800" dirty="0" smtClean="0">
              <a:latin typeface="Arial"/>
              <a:cs typeface="Arial"/>
            </a:endParaRPr>
          </a:p>
          <a:p>
            <a:pPr marL="0" indent="0">
              <a:buNone/>
            </a:pPr>
            <a:r>
              <a:rPr lang="es-ES" sz="6800" b="1" dirty="0">
                <a:latin typeface="Arial"/>
                <a:cs typeface="Arial"/>
              </a:rPr>
              <a:t> </a:t>
            </a:r>
            <a:endParaRPr lang="es-CO" sz="6800" dirty="0">
              <a:latin typeface="Arial"/>
              <a:cs typeface="Arial"/>
            </a:endParaRPr>
          </a:p>
          <a:p>
            <a:pPr marL="0" indent="0">
              <a:buNone/>
            </a:pPr>
            <a:r>
              <a:rPr lang="es-CO" dirty="0"/>
              <a:t> </a:t>
            </a:r>
          </a:p>
          <a:p>
            <a:pPr marL="0" indent="0">
              <a:buNone/>
            </a:pPr>
            <a:endParaRPr lang="es-ES" dirty="0">
              <a:latin typeface="Arial"/>
              <a:cs typeface="Arial"/>
            </a:endParaRPr>
          </a:p>
        </p:txBody>
      </p:sp>
      <p:sp>
        <p:nvSpPr>
          <p:cNvPr id="7" name="Subtitle 2"/>
          <p:cNvSpPr txBox="1">
            <a:spLocks/>
          </p:cNvSpPr>
          <p:nvPr>
            <p:custDataLst>
              <p:tags r:id="rId4"/>
            </p:custDataLst>
          </p:nvPr>
        </p:nvSpPr>
        <p:spPr>
          <a:xfrm>
            <a:off x="4191000" y="6015129"/>
            <a:ext cx="4772528" cy="8382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kumimoji="0" lang="es-ES"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s-ES"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9pPr>
          </a:lstStyle>
          <a:p>
            <a:pPr marL="0" indent="0" algn="r">
              <a:buNone/>
            </a:pPr>
            <a:r>
              <a:rPr lang="es-ES" sz="1400" b="1" dirty="0">
                <a:latin typeface="Arial"/>
                <a:cs typeface="Arial"/>
              </a:rPr>
              <a:t>INSTANCIAS JURÍDICAS EN PROPIEDAD HORIZONTAL</a:t>
            </a:r>
          </a:p>
          <a:p>
            <a:pPr marL="0" indent="0" algn="r">
              <a:buNone/>
            </a:pPr>
            <a:r>
              <a:rPr lang="es-ES" sz="1400" dirty="0">
                <a:latin typeface="Arial"/>
                <a:cs typeface="Arial"/>
              </a:rPr>
              <a:t>Gustavo Adolfo Martínez Rojas</a:t>
            </a:r>
          </a:p>
          <a:p>
            <a:pPr marL="0" indent="0" algn="r">
              <a:buNone/>
            </a:pPr>
            <a:r>
              <a:rPr lang="es-ES" sz="1400" dirty="0">
                <a:latin typeface="Arial"/>
                <a:cs typeface="Arial"/>
                <a:hlinkClick r:id="rId7"/>
              </a:rPr>
              <a:t>gustavomartinez@contodapropiedad.com</a:t>
            </a:r>
            <a:endParaRPr lang="es-ES" sz="1400" dirty="0">
              <a:latin typeface="Arial"/>
              <a:cs typeface="Arial"/>
            </a:endParaRPr>
          </a:p>
          <a:p>
            <a:pPr marL="0" indent="0" algn="r">
              <a:buNone/>
            </a:pPr>
            <a:endParaRPr lang="es-ES" sz="1400" dirty="0">
              <a:latin typeface="Arial"/>
              <a:cs typeface="Arial"/>
            </a:endParaRPr>
          </a:p>
          <a:p>
            <a:pPr marL="0" indent="0" algn="r">
              <a:buNone/>
            </a:pPr>
            <a:endParaRPr lang="es-ES" sz="1400" dirty="0" smtClean="0">
              <a:latin typeface="Arial"/>
              <a:cs typeface="Arial"/>
            </a:endParaRPr>
          </a:p>
          <a:p>
            <a:endParaRPr lang="es-ES" sz="2400" dirty="0"/>
          </a:p>
        </p:txBody>
      </p:sp>
    </p:spTree>
    <p:custDataLst>
      <p:tags r:id="rId1"/>
    </p:custDataLst>
    <p:extLst>
      <p:ext uri="{BB962C8B-B14F-4D97-AF65-F5344CB8AC3E}">
        <p14:creationId xmlns:p14="http://schemas.microsoft.com/office/powerpoint/2010/main" val="2869520650"/>
      </p:ext>
    </p:extLst>
  </p:cSld>
  <p:clrMapOvr>
    <a:masterClrMapping/>
  </p:clrMapOvr>
  <p:transition xmlns:p14="http://schemas.microsoft.com/office/powerpoint/2010/main" spd="slow">
    <p:wipe dir="d"/>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838200"/>
            <a:ext cx="8077200" cy="1143000"/>
          </a:xfrm>
        </p:spPr>
        <p:txBody>
          <a:bodyPr>
            <a:noAutofit/>
          </a:bodyPr>
          <a:lstStyle/>
          <a:p>
            <a:pPr algn="ctr"/>
            <a:r>
              <a:rPr lang="es-CO" sz="3800" b="1" dirty="0" smtClean="0">
                <a:solidFill>
                  <a:schemeClr val="accent4">
                    <a:lumMod val="75000"/>
                  </a:schemeClr>
                </a:solidFill>
                <a:latin typeface="Arial"/>
                <a:cs typeface="Arial"/>
              </a:rPr>
              <a:t>Regulación impugnación actos de asamblea desde enero 1 de 2016</a:t>
            </a:r>
            <a:r>
              <a:rPr lang="es-CO" sz="3800" b="1" dirty="0">
                <a:solidFill>
                  <a:schemeClr val="accent4">
                    <a:lumMod val="75000"/>
                  </a:schemeClr>
                </a:solidFill>
                <a:latin typeface="Arial"/>
                <a:cs typeface="Arial"/>
              </a:rPr>
              <a:t/>
            </a:r>
            <a:br>
              <a:rPr lang="es-CO" sz="3800" b="1" dirty="0">
                <a:solidFill>
                  <a:schemeClr val="accent4">
                    <a:lumMod val="75000"/>
                  </a:schemeClr>
                </a:solidFill>
                <a:latin typeface="Arial"/>
                <a:cs typeface="Arial"/>
              </a:rPr>
            </a:br>
            <a:endParaRPr lang="es-ES" sz="3800" b="1" dirty="0">
              <a:solidFill>
                <a:schemeClr val="accent4">
                  <a:lumMod val="75000"/>
                </a:schemeClr>
              </a:solidFill>
              <a:latin typeface="Arial"/>
              <a:cs typeface="Arial"/>
            </a:endParaRPr>
          </a:p>
        </p:txBody>
      </p:sp>
      <p:sp>
        <p:nvSpPr>
          <p:cNvPr id="5" name="Content Placeholder 4"/>
          <p:cNvSpPr>
            <a:spLocks noGrp="1"/>
          </p:cNvSpPr>
          <p:nvPr>
            <p:ph idx="1"/>
            <p:custDataLst>
              <p:tags r:id="rId3"/>
            </p:custDataLst>
          </p:nvPr>
        </p:nvSpPr>
        <p:spPr>
          <a:xfrm>
            <a:off x="685800" y="1676400"/>
            <a:ext cx="8077200" cy="3889987"/>
          </a:xfrm>
        </p:spPr>
        <p:txBody>
          <a:bodyPr>
            <a:normAutofit fontScale="25000" lnSpcReduction="20000"/>
          </a:bodyPr>
          <a:lstStyle/>
          <a:p>
            <a:pPr marL="0" indent="0" algn="just">
              <a:buNone/>
            </a:pPr>
            <a:endParaRPr lang="es-ES" sz="4600" b="1" dirty="0">
              <a:latin typeface="Arial"/>
              <a:cs typeface="Arial"/>
            </a:endParaRPr>
          </a:p>
          <a:p>
            <a:pPr marL="0" indent="0" algn="just">
              <a:buNone/>
            </a:pPr>
            <a:endParaRPr lang="es-ES" sz="8800" b="1" dirty="0" smtClean="0">
              <a:latin typeface="Arial"/>
              <a:cs typeface="Arial"/>
            </a:endParaRPr>
          </a:p>
          <a:p>
            <a:pPr marL="0" indent="0" algn="just">
              <a:buNone/>
            </a:pPr>
            <a:r>
              <a:rPr lang="es-ES" sz="8800" b="1" dirty="0" smtClean="0">
                <a:solidFill>
                  <a:srgbClr val="604A7B"/>
                </a:solidFill>
                <a:latin typeface="Arial"/>
                <a:cs typeface="Arial"/>
              </a:rPr>
              <a:t>Ley 675 de 2001</a:t>
            </a:r>
          </a:p>
          <a:p>
            <a:pPr marL="0" indent="0" algn="just">
              <a:buNone/>
            </a:pPr>
            <a:endParaRPr lang="es-ES" sz="8800" b="1" dirty="0">
              <a:solidFill>
                <a:srgbClr val="604A7B"/>
              </a:solidFill>
              <a:latin typeface="Arial"/>
              <a:cs typeface="Arial"/>
            </a:endParaRPr>
          </a:p>
          <a:p>
            <a:pPr marL="0" indent="0" algn="just">
              <a:buNone/>
            </a:pPr>
            <a:r>
              <a:rPr lang="es-ES" sz="8800" b="1" dirty="0" smtClean="0">
                <a:solidFill>
                  <a:srgbClr val="604A7B"/>
                </a:solidFill>
                <a:latin typeface="Arial"/>
                <a:cs typeface="Arial"/>
              </a:rPr>
              <a:t>ARTÍCULO </a:t>
            </a:r>
            <a:r>
              <a:rPr lang="es-ES" sz="8800" b="1" dirty="0">
                <a:solidFill>
                  <a:srgbClr val="604A7B"/>
                </a:solidFill>
                <a:latin typeface="Arial"/>
                <a:cs typeface="Arial"/>
              </a:rPr>
              <a:t>49. IMPUGNACIÓN DE DECISIONES.</a:t>
            </a:r>
            <a:r>
              <a:rPr lang="es-ES" sz="8800" dirty="0">
                <a:solidFill>
                  <a:srgbClr val="604A7B"/>
                </a:solidFill>
                <a:latin typeface="Arial"/>
                <a:cs typeface="Arial"/>
              </a:rPr>
              <a:t> El administrador, el Revisor Fiscal y los propietarios de bienes privados, podrán impugnar las decisiones de la asamblea general de propietarios, cuando no se ajusten a las prescripciones legales o al reglamento de la propiedad horizontal</a:t>
            </a:r>
            <a:r>
              <a:rPr lang="es-ES" sz="8800" dirty="0" smtClean="0">
                <a:solidFill>
                  <a:srgbClr val="604A7B"/>
                </a:solidFill>
                <a:latin typeface="Arial"/>
                <a:cs typeface="Arial"/>
              </a:rPr>
              <a:t>.</a:t>
            </a:r>
          </a:p>
          <a:p>
            <a:pPr marL="0" indent="0" algn="just">
              <a:buNone/>
            </a:pPr>
            <a:endParaRPr lang="es-ES" sz="8800" dirty="0">
              <a:latin typeface="Arial"/>
              <a:cs typeface="Arial"/>
            </a:endParaRPr>
          </a:p>
          <a:p>
            <a:pPr marL="0" indent="0" algn="just">
              <a:buNone/>
            </a:pPr>
            <a:endParaRPr lang="es-CO" sz="8800" dirty="0" smtClean="0">
              <a:latin typeface="Arial"/>
              <a:cs typeface="Arial"/>
            </a:endParaRPr>
          </a:p>
          <a:p>
            <a:pPr marL="0" indent="0" algn="just">
              <a:buNone/>
            </a:pPr>
            <a:r>
              <a:rPr lang="es-ES" sz="8800" dirty="0">
                <a:latin typeface="Arial"/>
                <a:cs typeface="Arial"/>
              </a:rPr>
              <a:t> </a:t>
            </a:r>
            <a:endParaRPr lang="es-CO" sz="8800" dirty="0">
              <a:latin typeface="Arial"/>
              <a:cs typeface="Arial"/>
            </a:endParaRPr>
          </a:p>
          <a:p>
            <a:pPr marL="0" indent="0">
              <a:buNone/>
            </a:pPr>
            <a:r>
              <a:rPr lang="es-ES" sz="6800" b="1" dirty="0">
                <a:latin typeface="Arial"/>
                <a:cs typeface="Arial"/>
              </a:rPr>
              <a:t> </a:t>
            </a:r>
            <a:endParaRPr lang="es-CO" sz="6800" dirty="0">
              <a:latin typeface="Arial"/>
              <a:cs typeface="Arial"/>
            </a:endParaRPr>
          </a:p>
          <a:p>
            <a:pPr marL="0" indent="0">
              <a:buNone/>
            </a:pPr>
            <a:r>
              <a:rPr lang="es-CO" dirty="0"/>
              <a:t> </a:t>
            </a:r>
          </a:p>
          <a:p>
            <a:pPr marL="0" indent="0">
              <a:buNone/>
            </a:pPr>
            <a:endParaRPr lang="es-ES" dirty="0">
              <a:latin typeface="Arial"/>
              <a:cs typeface="Arial"/>
            </a:endParaRPr>
          </a:p>
        </p:txBody>
      </p:sp>
      <p:sp>
        <p:nvSpPr>
          <p:cNvPr id="7" name="Subtitle 2"/>
          <p:cNvSpPr txBox="1">
            <a:spLocks/>
          </p:cNvSpPr>
          <p:nvPr>
            <p:custDataLst>
              <p:tags r:id="rId4"/>
            </p:custDataLst>
          </p:nvPr>
        </p:nvSpPr>
        <p:spPr>
          <a:xfrm>
            <a:off x="4191000" y="6015129"/>
            <a:ext cx="4772528" cy="8382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kumimoji="0" lang="es-ES"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s-ES"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9pPr>
          </a:lstStyle>
          <a:p>
            <a:pPr marL="0" indent="0" algn="r">
              <a:buNone/>
            </a:pPr>
            <a:r>
              <a:rPr lang="es-ES" sz="1400" b="1" dirty="0">
                <a:latin typeface="Arial"/>
                <a:cs typeface="Arial"/>
              </a:rPr>
              <a:t>INSTANCIAS JURÍDICAS EN PROPIEDAD HORIZONTAL</a:t>
            </a:r>
          </a:p>
          <a:p>
            <a:pPr marL="0" indent="0" algn="r">
              <a:buNone/>
            </a:pPr>
            <a:r>
              <a:rPr lang="es-ES" sz="1400" dirty="0">
                <a:latin typeface="Arial"/>
                <a:cs typeface="Arial"/>
              </a:rPr>
              <a:t>Gustavo Adolfo Martínez Rojas</a:t>
            </a:r>
          </a:p>
          <a:p>
            <a:pPr marL="0" indent="0" algn="r">
              <a:buNone/>
            </a:pPr>
            <a:r>
              <a:rPr lang="es-ES" sz="1400" dirty="0">
                <a:latin typeface="Arial"/>
                <a:cs typeface="Arial"/>
                <a:hlinkClick r:id="rId7"/>
              </a:rPr>
              <a:t>gustavomartinez@contodapropiedad.com</a:t>
            </a:r>
            <a:endParaRPr lang="es-ES" sz="1400" dirty="0">
              <a:latin typeface="Arial"/>
              <a:cs typeface="Arial"/>
            </a:endParaRPr>
          </a:p>
          <a:p>
            <a:pPr marL="0" indent="0" algn="r">
              <a:buNone/>
            </a:pPr>
            <a:endParaRPr lang="es-ES" sz="1400" dirty="0">
              <a:latin typeface="Arial"/>
              <a:cs typeface="Arial"/>
            </a:endParaRPr>
          </a:p>
          <a:p>
            <a:pPr marL="0" indent="0" algn="r">
              <a:buNone/>
            </a:pPr>
            <a:endParaRPr lang="es-ES" sz="1400" dirty="0" smtClean="0">
              <a:latin typeface="Arial"/>
              <a:cs typeface="Arial"/>
            </a:endParaRPr>
          </a:p>
          <a:p>
            <a:endParaRPr lang="es-ES" sz="2400" dirty="0"/>
          </a:p>
        </p:txBody>
      </p:sp>
    </p:spTree>
    <p:custDataLst>
      <p:tags r:id="rId1"/>
    </p:custDataLst>
    <p:extLst>
      <p:ext uri="{BB962C8B-B14F-4D97-AF65-F5344CB8AC3E}">
        <p14:creationId xmlns:p14="http://schemas.microsoft.com/office/powerpoint/2010/main" val="2701914073"/>
      </p:ext>
    </p:extLst>
  </p:cSld>
  <p:clrMapOvr>
    <a:masterClrMapping/>
  </p:clrMapOvr>
  <p:transition xmlns:p14="http://schemas.microsoft.com/office/powerpoint/2010/main" spd="slow">
    <p:wipe dir="d"/>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838200"/>
            <a:ext cx="8077200" cy="1143000"/>
          </a:xfrm>
        </p:spPr>
        <p:txBody>
          <a:bodyPr>
            <a:noAutofit/>
          </a:bodyPr>
          <a:lstStyle/>
          <a:p>
            <a:pPr algn="ctr"/>
            <a:r>
              <a:rPr lang="es-CO" sz="3800" b="1" dirty="0" smtClean="0">
                <a:solidFill>
                  <a:schemeClr val="accent4">
                    <a:lumMod val="75000"/>
                  </a:schemeClr>
                </a:solidFill>
                <a:latin typeface="Arial"/>
                <a:cs typeface="Arial"/>
              </a:rPr>
              <a:t>Regulación impugnación actos de asamblea desde enero 1 de 2016</a:t>
            </a:r>
            <a:r>
              <a:rPr lang="es-CO" sz="3800" b="1" dirty="0">
                <a:solidFill>
                  <a:schemeClr val="accent4">
                    <a:lumMod val="75000"/>
                  </a:schemeClr>
                </a:solidFill>
                <a:latin typeface="Arial"/>
                <a:cs typeface="Arial"/>
              </a:rPr>
              <a:t/>
            </a:r>
            <a:br>
              <a:rPr lang="es-CO" sz="3800" b="1" dirty="0">
                <a:solidFill>
                  <a:schemeClr val="accent4">
                    <a:lumMod val="75000"/>
                  </a:schemeClr>
                </a:solidFill>
                <a:latin typeface="Arial"/>
                <a:cs typeface="Arial"/>
              </a:rPr>
            </a:br>
            <a:endParaRPr lang="es-ES" sz="3800" b="1" dirty="0">
              <a:solidFill>
                <a:schemeClr val="accent4">
                  <a:lumMod val="75000"/>
                </a:schemeClr>
              </a:solidFill>
              <a:latin typeface="Arial"/>
              <a:cs typeface="Arial"/>
            </a:endParaRPr>
          </a:p>
        </p:txBody>
      </p:sp>
      <p:sp>
        <p:nvSpPr>
          <p:cNvPr id="5" name="Content Placeholder 4"/>
          <p:cNvSpPr>
            <a:spLocks noGrp="1"/>
          </p:cNvSpPr>
          <p:nvPr>
            <p:ph idx="1"/>
            <p:custDataLst>
              <p:tags r:id="rId3"/>
            </p:custDataLst>
          </p:nvPr>
        </p:nvSpPr>
        <p:spPr>
          <a:xfrm>
            <a:off x="685800" y="1676400"/>
            <a:ext cx="8077200" cy="3889987"/>
          </a:xfrm>
        </p:spPr>
        <p:txBody>
          <a:bodyPr>
            <a:normAutofit fontScale="25000" lnSpcReduction="20000"/>
          </a:bodyPr>
          <a:lstStyle/>
          <a:p>
            <a:pPr marL="0" indent="0" algn="just">
              <a:buNone/>
            </a:pPr>
            <a:endParaRPr lang="es-ES" sz="4600" b="1" dirty="0">
              <a:latin typeface="Arial"/>
              <a:cs typeface="Arial"/>
            </a:endParaRPr>
          </a:p>
          <a:p>
            <a:pPr marL="0" indent="0" algn="just">
              <a:buNone/>
            </a:pPr>
            <a:endParaRPr lang="es-ES" sz="8800" b="1" dirty="0" smtClean="0">
              <a:latin typeface="Arial"/>
              <a:cs typeface="Arial"/>
            </a:endParaRPr>
          </a:p>
          <a:p>
            <a:pPr marL="0" indent="0" algn="just">
              <a:buNone/>
            </a:pPr>
            <a:r>
              <a:rPr lang="es-ES" sz="8800" dirty="0">
                <a:solidFill>
                  <a:srgbClr val="604A7B"/>
                </a:solidFill>
                <a:latin typeface="Arial"/>
                <a:cs typeface="Arial"/>
              </a:rPr>
              <a:t>La demanda de impugnación de actos o decisiones de asambleas, juntas directivas, juntas de socios o de cualquier otro órgano directivo de personas jurídicas de derecho privado, solo podrá proponerse, so pena de caducidad, dentro de los dos (2) meses siguientes a la fecha del acto respectivo y deberá dirigirse contra la entidad. Si se tratare de acuerdos o actos sujetos a registro, el término se contará desde la fecha de la inscripción.</a:t>
            </a:r>
            <a:endParaRPr lang="es-CO" sz="8800" dirty="0">
              <a:solidFill>
                <a:srgbClr val="604A7B"/>
              </a:solidFill>
              <a:latin typeface="Arial"/>
              <a:cs typeface="Arial"/>
            </a:endParaRPr>
          </a:p>
          <a:p>
            <a:pPr marL="0" indent="0" algn="just">
              <a:buNone/>
            </a:pPr>
            <a:endParaRPr lang="es-ES" sz="8800" dirty="0">
              <a:latin typeface="Arial"/>
              <a:cs typeface="Arial"/>
            </a:endParaRPr>
          </a:p>
          <a:p>
            <a:pPr marL="0" indent="0" algn="just">
              <a:buNone/>
            </a:pPr>
            <a:endParaRPr lang="es-CO" sz="8800" dirty="0" smtClean="0">
              <a:latin typeface="Arial"/>
              <a:cs typeface="Arial"/>
            </a:endParaRPr>
          </a:p>
          <a:p>
            <a:pPr marL="0" indent="0" algn="just">
              <a:buNone/>
            </a:pPr>
            <a:r>
              <a:rPr lang="es-ES" sz="8800" dirty="0">
                <a:latin typeface="Arial"/>
                <a:cs typeface="Arial"/>
              </a:rPr>
              <a:t> </a:t>
            </a:r>
            <a:endParaRPr lang="es-CO" sz="8800" dirty="0">
              <a:latin typeface="Arial"/>
              <a:cs typeface="Arial"/>
            </a:endParaRPr>
          </a:p>
          <a:p>
            <a:pPr marL="0" indent="0">
              <a:buNone/>
            </a:pPr>
            <a:r>
              <a:rPr lang="es-ES" sz="6800" b="1" dirty="0">
                <a:latin typeface="Arial"/>
                <a:cs typeface="Arial"/>
              </a:rPr>
              <a:t> </a:t>
            </a:r>
            <a:endParaRPr lang="es-CO" sz="6800" dirty="0">
              <a:latin typeface="Arial"/>
              <a:cs typeface="Arial"/>
            </a:endParaRPr>
          </a:p>
          <a:p>
            <a:pPr marL="0" indent="0">
              <a:buNone/>
            </a:pPr>
            <a:r>
              <a:rPr lang="es-CO" dirty="0"/>
              <a:t> </a:t>
            </a:r>
          </a:p>
          <a:p>
            <a:pPr marL="0" indent="0">
              <a:buNone/>
            </a:pPr>
            <a:endParaRPr lang="es-ES" dirty="0">
              <a:latin typeface="Arial"/>
              <a:cs typeface="Arial"/>
            </a:endParaRPr>
          </a:p>
        </p:txBody>
      </p:sp>
      <p:sp>
        <p:nvSpPr>
          <p:cNvPr id="7" name="Subtitle 2"/>
          <p:cNvSpPr txBox="1">
            <a:spLocks/>
          </p:cNvSpPr>
          <p:nvPr>
            <p:custDataLst>
              <p:tags r:id="rId4"/>
            </p:custDataLst>
          </p:nvPr>
        </p:nvSpPr>
        <p:spPr>
          <a:xfrm>
            <a:off x="4191000" y="5943600"/>
            <a:ext cx="4772528" cy="77688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kumimoji="0" lang="es-ES"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s-ES"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9pPr>
          </a:lstStyle>
          <a:p>
            <a:pPr marL="0" indent="0" algn="r">
              <a:buNone/>
            </a:pPr>
            <a:r>
              <a:rPr lang="es-ES" sz="1400" b="1" dirty="0">
                <a:latin typeface="Arial"/>
                <a:cs typeface="Arial"/>
              </a:rPr>
              <a:t>INSTANCIAS JURÍDICAS EN PROPIEDAD HORIZONTAL</a:t>
            </a:r>
          </a:p>
          <a:p>
            <a:pPr marL="0" indent="0" algn="r">
              <a:buNone/>
            </a:pPr>
            <a:r>
              <a:rPr lang="es-ES" sz="1400" dirty="0">
                <a:latin typeface="Arial"/>
                <a:cs typeface="Arial"/>
              </a:rPr>
              <a:t>Gustavo Adolfo Martínez Rojas</a:t>
            </a:r>
          </a:p>
          <a:p>
            <a:pPr marL="0" indent="0" algn="r">
              <a:buNone/>
            </a:pPr>
            <a:r>
              <a:rPr lang="es-ES" sz="1400" dirty="0">
                <a:latin typeface="Arial"/>
                <a:cs typeface="Arial"/>
                <a:hlinkClick r:id="rId7"/>
              </a:rPr>
              <a:t>gustavomartinez@contodapropiedad.com</a:t>
            </a:r>
            <a:endParaRPr lang="es-ES" sz="1400" dirty="0">
              <a:latin typeface="Arial"/>
              <a:cs typeface="Arial"/>
            </a:endParaRPr>
          </a:p>
          <a:p>
            <a:pPr marL="0" indent="0" algn="r">
              <a:buNone/>
            </a:pPr>
            <a:endParaRPr lang="es-ES" sz="1400" dirty="0">
              <a:latin typeface="Arial"/>
              <a:cs typeface="Arial"/>
            </a:endParaRPr>
          </a:p>
          <a:p>
            <a:pPr marL="0" indent="0" algn="r">
              <a:buNone/>
            </a:pPr>
            <a:endParaRPr lang="es-ES" sz="1400" dirty="0" smtClean="0">
              <a:latin typeface="Arial"/>
              <a:cs typeface="Arial"/>
            </a:endParaRPr>
          </a:p>
          <a:p>
            <a:endParaRPr lang="es-ES" sz="2400" dirty="0"/>
          </a:p>
        </p:txBody>
      </p:sp>
    </p:spTree>
    <p:custDataLst>
      <p:tags r:id="rId1"/>
    </p:custDataLst>
    <p:extLst>
      <p:ext uri="{BB962C8B-B14F-4D97-AF65-F5344CB8AC3E}">
        <p14:creationId xmlns:p14="http://schemas.microsoft.com/office/powerpoint/2010/main" val="975797329"/>
      </p:ext>
    </p:extLst>
  </p:cSld>
  <p:clrMapOvr>
    <a:masterClrMapping/>
  </p:clrMapOvr>
  <p:transition xmlns:p14="http://schemas.microsoft.com/office/powerpoint/2010/main" spd="slow">
    <p:wipe dir="d"/>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838200"/>
            <a:ext cx="8077200" cy="1143000"/>
          </a:xfrm>
        </p:spPr>
        <p:txBody>
          <a:bodyPr>
            <a:noAutofit/>
          </a:bodyPr>
          <a:lstStyle/>
          <a:p>
            <a:pPr algn="ctr"/>
            <a:r>
              <a:rPr lang="es-CO" sz="3800" b="1" dirty="0" smtClean="0">
                <a:solidFill>
                  <a:schemeClr val="accent4">
                    <a:lumMod val="75000"/>
                  </a:schemeClr>
                </a:solidFill>
                <a:latin typeface="Arial"/>
                <a:cs typeface="Arial"/>
              </a:rPr>
              <a:t>Regulación impugnación actos de asamblea desde enero 1 de 2016</a:t>
            </a:r>
            <a:r>
              <a:rPr lang="es-CO" sz="3800" b="1" dirty="0">
                <a:solidFill>
                  <a:schemeClr val="accent4">
                    <a:lumMod val="75000"/>
                  </a:schemeClr>
                </a:solidFill>
                <a:latin typeface="Arial"/>
                <a:cs typeface="Arial"/>
              </a:rPr>
              <a:t/>
            </a:r>
            <a:br>
              <a:rPr lang="es-CO" sz="3800" b="1" dirty="0">
                <a:solidFill>
                  <a:schemeClr val="accent4">
                    <a:lumMod val="75000"/>
                  </a:schemeClr>
                </a:solidFill>
                <a:latin typeface="Arial"/>
                <a:cs typeface="Arial"/>
              </a:rPr>
            </a:br>
            <a:endParaRPr lang="es-ES" sz="3800" b="1" dirty="0">
              <a:solidFill>
                <a:schemeClr val="accent4">
                  <a:lumMod val="75000"/>
                </a:schemeClr>
              </a:solidFill>
              <a:latin typeface="Arial"/>
              <a:cs typeface="Arial"/>
            </a:endParaRPr>
          </a:p>
        </p:txBody>
      </p:sp>
      <p:sp>
        <p:nvSpPr>
          <p:cNvPr id="5" name="Content Placeholder 4"/>
          <p:cNvSpPr>
            <a:spLocks noGrp="1"/>
          </p:cNvSpPr>
          <p:nvPr>
            <p:ph idx="1"/>
            <p:custDataLst>
              <p:tags r:id="rId3"/>
            </p:custDataLst>
          </p:nvPr>
        </p:nvSpPr>
        <p:spPr>
          <a:xfrm>
            <a:off x="685800" y="1676400"/>
            <a:ext cx="8077200" cy="3889987"/>
          </a:xfrm>
        </p:spPr>
        <p:txBody>
          <a:bodyPr>
            <a:normAutofit fontScale="25000" lnSpcReduction="20000"/>
          </a:bodyPr>
          <a:lstStyle/>
          <a:p>
            <a:pPr marL="0" indent="0" algn="just">
              <a:buNone/>
            </a:pPr>
            <a:endParaRPr lang="es-ES" sz="4600" b="1" dirty="0">
              <a:latin typeface="Arial"/>
              <a:cs typeface="Arial"/>
            </a:endParaRPr>
          </a:p>
          <a:p>
            <a:pPr marL="0" indent="0" algn="just">
              <a:buNone/>
            </a:pPr>
            <a:endParaRPr lang="es-ES" sz="8800" b="1" dirty="0" smtClean="0">
              <a:latin typeface="Arial"/>
              <a:cs typeface="Arial"/>
            </a:endParaRPr>
          </a:p>
          <a:p>
            <a:pPr marL="0" indent="0" algn="just">
              <a:buNone/>
            </a:pPr>
            <a:r>
              <a:rPr lang="es-ES" sz="8800" dirty="0">
                <a:solidFill>
                  <a:srgbClr val="604A7B"/>
                </a:solidFill>
                <a:latin typeface="Arial"/>
                <a:cs typeface="Arial"/>
              </a:rPr>
              <a:t>En la demanda podrá pedirse la suspensión provisional de los efectos del acto impugnado por violación de las disposiciones invocadas por el solicitante, cuando tal violación surja del análisis del acto demandado, su confrontación con las normas, el reglamento o los estatutos respectivos invocados como violados, o del estudio de las pruebas allegadas con la solicitud. El demandante prestará caución en la cuantía que el juez señale.</a:t>
            </a:r>
            <a:endParaRPr lang="es-CO" sz="8800" dirty="0">
              <a:solidFill>
                <a:srgbClr val="604A7B"/>
              </a:solidFill>
              <a:latin typeface="Arial"/>
              <a:cs typeface="Arial"/>
            </a:endParaRPr>
          </a:p>
          <a:p>
            <a:pPr marL="0" indent="0" algn="just">
              <a:buNone/>
            </a:pPr>
            <a:r>
              <a:rPr lang="es-ES" sz="8800" dirty="0">
                <a:solidFill>
                  <a:srgbClr val="604A7B"/>
                </a:solidFill>
                <a:latin typeface="Arial"/>
                <a:cs typeface="Arial"/>
              </a:rPr>
              <a:t> </a:t>
            </a:r>
            <a:endParaRPr lang="es-CO" sz="8800" dirty="0">
              <a:solidFill>
                <a:srgbClr val="604A7B"/>
              </a:solidFill>
              <a:latin typeface="Arial"/>
              <a:cs typeface="Arial"/>
            </a:endParaRPr>
          </a:p>
          <a:p>
            <a:pPr marL="0" indent="0" algn="just">
              <a:buNone/>
            </a:pPr>
            <a:r>
              <a:rPr lang="es-ES" sz="8800" dirty="0">
                <a:solidFill>
                  <a:srgbClr val="604A7B"/>
                </a:solidFill>
                <a:latin typeface="Arial"/>
                <a:cs typeface="Arial"/>
              </a:rPr>
              <a:t>El auto que decrete la medida es apelable en el efecto devolutivo.</a:t>
            </a:r>
            <a:endParaRPr lang="es-CO" sz="8800" dirty="0">
              <a:solidFill>
                <a:srgbClr val="604A7B"/>
              </a:solidFill>
              <a:latin typeface="Arial"/>
              <a:cs typeface="Arial"/>
            </a:endParaRPr>
          </a:p>
          <a:p>
            <a:pPr marL="0" indent="0" algn="just">
              <a:buNone/>
            </a:pPr>
            <a:endParaRPr lang="es-ES" sz="8800" dirty="0">
              <a:latin typeface="Arial"/>
              <a:cs typeface="Arial"/>
            </a:endParaRPr>
          </a:p>
          <a:p>
            <a:pPr marL="0" indent="0" algn="just">
              <a:buNone/>
            </a:pPr>
            <a:endParaRPr lang="es-CO" sz="8800" dirty="0" smtClean="0">
              <a:latin typeface="Arial"/>
              <a:cs typeface="Arial"/>
            </a:endParaRPr>
          </a:p>
          <a:p>
            <a:pPr marL="0" indent="0" algn="just">
              <a:buNone/>
            </a:pPr>
            <a:r>
              <a:rPr lang="es-ES" sz="8800" dirty="0">
                <a:latin typeface="Arial"/>
                <a:cs typeface="Arial"/>
              </a:rPr>
              <a:t> </a:t>
            </a:r>
            <a:endParaRPr lang="es-CO" sz="8800" dirty="0">
              <a:latin typeface="Arial"/>
              <a:cs typeface="Arial"/>
            </a:endParaRPr>
          </a:p>
          <a:p>
            <a:pPr marL="0" indent="0">
              <a:buNone/>
            </a:pPr>
            <a:r>
              <a:rPr lang="es-ES" sz="6800" b="1" dirty="0">
                <a:latin typeface="Arial"/>
                <a:cs typeface="Arial"/>
              </a:rPr>
              <a:t> </a:t>
            </a:r>
            <a:endParaRPr lang="es-CO" sz="6800" dirty="0">
              <a:latin typeface="Arial"/>
              <a:cs typeface="Arial"/>
            </a:endParaRPr>
          </a:p>
          <a:p>
            <a:pPr marL="0" indent="0">
              <a:buNone/>
            </a:pPr>
            <a:r>
              <a:rPr lang="es-CO" dirty="0"/>
              <a:t> </a:t>
            </a:r>
          </a:p>
          <a:p>
            <a:pPr marL="0" indent="0">
              <a:buNone/>
            </a:pPr>
            <a:endParaRPr lang="es-ES" dirty="0">
              <a:latin typeface="Arial"/>
              <a:cs typeface="Arial"/>
            </a:endParaRPr>
          </a:p>
        </p:txBody>
      </p:sp>
      <p:sp>
        <p:nvSpPr>
          <p:cNvPr id="7" name="Subtitle 2"/>
          <p:cNvSpPr txBox="1">
            <a:spLocks/>
          </p:cNvSpPr>
          <p:nvPr>
            <p:custDataLst>
              <p:tags r:id="rId4"/>
            </p:custDataLst>
          </p:nvPr>
        </p:nvSpPr>
        <p:spPr>
          <a:xfrm>
            <a:off x="4191000" y="6015129"/>
            <a:ext cx="4772528" cy="8382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kumimoji="0" lang="es-ES"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s-ES"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9pPr>
          </a:lstStyle>
          <a:p>
            <a:pPr marL="0" indent="0" algn="r">
              <a:buNone/>
            </a:pPr>
            <a:r>
              <a:rPr lang="es-ES" sz="1400" b="1" dirty="0">
                <a:latin typeface="Arial"/>
                <a:cs typeface="Arial"/>
              </a:rPr>
              <a:t>INSTANCIAS JURÍDICAS EN PROPIEDAD HORIZONTAL</a:t>
            </a:r>
          </a:p>
          <a:p>
            <a:pPr marL="0" indent="0" algn="r">
              <a:buNone/>
            </a:pPr>
            <a:r>
              <a:rPr lang="es-ES" sz="1400" dirty="0">
                <a:latin typeface="Arial"/>
                <a:cs typeface="Arial"/>
              </a:rPr>
              <a:t>Gustavo Adolfo Martínez Rojas</a:t>
            </a:r>
          </a:p>
          <a:p>
            <a:pPr marL="0" indent="0" algn="r">
              <a:buNone/>
            </a:pPr>
            <a:r>
              <a:rPr lang="es-ES" sz="1400" dirty="0">
                <a:latin typeface="Arial"/>
                <a:cs typeface="Arial"/>
                <a:hlinkClick r:id="rId7"/>
              </a:rPr>
              <a:t>gustavomartinez@contodapropiedad.com</a:t>
            </a:r>
            <a:endParaRPr lang="es-ES" sz="1400" dirty="0">
              <a:latin typeface="Arial"/>
              <a:cs typeface="Arial"/>
            </a:endParaRPr>
          </a:p>
          <a:p>
            <a:pPr marL="0" indent="0" algn="r">
              <a:buNone/>
            </a:pPr>
            <a:endParaRPr lang="es-ES" sz="1400" dirty="0">
              <a:latin typeface="Arial"/>
              <a:cs typeface="Arial"/>
            </a:endParaRPr>
          </a:p>
          <a:p>
            <a:pPr marL="0" indent="0" algn="r">
              <a:buNone/>
            </a:pPr>
            <a:endParaRPr lang="es-ES" sz="1400" dirty="0" smtClean="0">
              <a:latin typeface="Arial"/>
              <a:cs typeface="Arial"/>
            </a:endParaRPr>
          </a:p>
          <a:p>
            <a:endParaRPr lang="es-ES" sz="2400" dirty="0"/>
          </a:p>
        </p:txBody>
      </p:sp>
    </p:spTree>
    <p:custDataLst>
      <p:tags r:id="rId1"/>
    </p:custDataLst>
    <p:extLst>
      <p:ext uri="{BB962C8B-B14F-4D97-AF65-F5344CB8AC3E}">
        <p14:creationId xmlns:p14="http://schemas.microsoft.com/office/powerpoint/2010/main" val="527352743"/>
      </p:ext>
    </p:extLst>
  </p:cSld>
  <p:clrMapOvr>
    <a:masterClrMapping/>
  </p:clrMapOvr>
  <p:transition xmlns:p14="http://schemas.microsoft.com/office/powerpoint/2010/main" spd="slow">
    <p:wipe dir="d"/>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838200"/>
            <a:ext cx="8077200" cy="1143000"/>
          </a:xfrm>
        </p:spPr>
        <p:txBody>
          <a:bodyPr>
            <a:noAutofit/>
          </a:bodyPr>
          <a:lstStyle/>
          <a:p>
            <a:pPr algn="ctr"/>
            <a:r>
              <a:rPr lang="es-CO" sz="3800" b="1" dirty="0" smtClean="0">
                <a:solidFill>
                  <a:schemeClr val="accent4">
                    <a:lumMod val="75000"/>
                  </a:schemeClr>
                </a:solidFill>
                <a:latin typeface="Arial"/>
                <a:cs typeface="Arial"/>
              </a:rPr>
              <a:t>Regulación impugnación actos de asamblea desde enero 1 de 2016</a:t>
            </a:r>
            <a:r>
              <a:rPr lang="es-CO" sz="3800" b="1" dirty="0">
                <a:solidFill>
                  <a:schemeClr val="accent4">
                    <a:lumMod val="75000"/>
                  </a:schemeClr>
                </a:solidFill>
                <a:latin typeface="Arial"/>
                <a:cs typeface="Arial"/>
              </a:rPr>
              <a:t/>
            </a:r>
            <a:br>
              <a:rPr lang="es-CO" sz="3800" b="1" dirty="0">
                <a:solidFill>
                  <a:schemeClr val="accent4">
                    <a:lumMod val="75000"/>
                  </a:schemeClr>
                </a:solidFill>
                <a:latin typeface="Arial"/>
                <a:cs typeface="Arial"/>
              </a:rPr>
            </a:br>
            <a:endParaRPr lang="es-ES" sz="3800" b="1" dirty="0">
              <a:solidFill>
                <a:schemeClr val="accent4">
                  <a:lumMod val="75000"/>
                </a:schemeClr>
              </a:solidFill>
              <a:latin typeface="Arial"/>
              <a:cs typeface="Arial"/>
            </a:endParaRPr>
          </a:p>
        </p:txBody>
      </p:sp>
      <p:sp>
        <p:nvSpPr>
          <p:cNvPr id="5" name="Content Placeholder 4"/>
          <p:cNvSpPr>
            <a:spLocks noGrp="1"/>
          </p:cNvSpPr>
          <p:nvPr>
            <p:ph idx="1"/>
            <p:custDataLst>
              <p:tags r:id="rId3"/>
            </p:custDataLst>
          </p:nvPr>
        </p:nvSpPr>
        <p:spPr>
          <a:xfrm>
            <a:off x="685800" y="1676400"/>
            <a:ext cx="8077200" cy="3889987"/>
          </a:xfrm>
        </p:spPr>
        <p:txBody>
          <a:bodyPr>
            <a:normAutofit fontScale="25000" lnSpcReduction="20000"/>
          </a:bodyPr>
          <a:lstStyle/>
          <a:p>
            <a:pPr marL="0" indent="0" algn="just">
              <a:buNone/>
            </a:pPr>
            <a:endParaRPr lang="es-ES" sz="4600" b="1" dirty="0">
              <a:latin typeface="Arial"/>
              <a:cs typeface="Arial"/>
            </a:endParaRPr>
          </a:p>
          <a:p>
            <a:pPr marL="0" indent="0" algn="just">
              <a:buNone/>
            </a:pPr>
            <a:endParaRPr lang="es-ES" sz="8800" b="1" dirty="0" smtClean="0">
              <a:latin typeface="Arial"/>
              <a:cs typeface="Arial"/>
            </a:endParaRPr>
          </a:p>
          <a:p>
            <a:pPr marL="0" indent="0" algn="just">
              <a:buNone/>
            </a:pPr>
            <a:r>
              <a:rPr lang="es-ES" sz="8800" b="1" dirty="0">
                <a:solidFill>
                  <a:srgbClr val="604A7B"/>
                </a:solidFill>
                <a:latin typeface="Arial"/>
                <a:cs typeface="Arial"/>
              </a:rPr>
              <a:t>PARÁGRAFO.</a:t>
            </a:r>
            <a:r>
              <a:rPr lang="es-ES" sz="8800" dirty="0">
                <a:solidFill>
                  <a:srgbClr val="604A7B"/>
                </a:solidFill>
                <a:latin typeface="Arial"/>
                <a:cs typeface="Arial"/>
              </a:rPr>
              <a:t> </a:t>
            </a:r>
            <a:r>
              <a:rPr lang="es-ES" sz="8800" dirty="0" err="1">
                <a:solidFill>
                  <a:srgbClr val="604A7B"/>
                </a:solidFill>
                <a:latin typeface="Arial"/>
                <a:cs typeface="Arial"/>
              </a:rPr>
              <a:t>Exceptúanse</a:t>
            </a:r>
            <a:r>
              <a:rPr lang="es-ES" sz="8800" dirty="0">
                <a:solidFill>
                  <a:srgbClr val="604A7B"/>
                </a:solidFill>
                <a:latin typeface="Arial"/>
                <a:cs typeface="Arial"/>
              </a:rPr>
              <a:t> de la disposición contenida en el presente artículo, las decisiones de la asamblea general, por medio de las cuales se impongan sanciones por incumplimiento de obligaciones no pecuniarias, que se regirán por lo dispuesto en el Capítulo Segundo, del Título II de la presente ley.</a:t>
            </a:r>
            <a:endParaRPr lang="es-CO" sz="8800" dirty="0">
              <a:solidFill>
                <a:srgbClr val="604A7B"/>
              </a:solidFill>
              <a:latin typeface="Arial"/>
              <a:cs typeface="Arial"/>
            </a:endParaRPr>
          </a:p>
          <a:p>
            <a:pPr marL="0" indent="0" algn="just">
              <a:buNone/>
            </a:pPr>
            <a:endParaRPr lang="es-ES" sz="8800" dirty="0">
              <a:solidFill>
                <a:srgbClr val="604A7B"/>
              </a:solidFill>
              <a:latin typeface="Arial"/>
              <a:cs typeface="Arial"/>
            </a:endParaRPr>
          </a:p>
          <a:p>
            <a:pPr marL="0" indent="0" algn="just">
              <a:buNone/>
            </a:pPr>
            <a:endParaRPr lang="es-CO" sz="8800" dirty="0" smtClean="0">
              <a:latin typeface="Arial"/>
              <a:cs typeface="Arial"/>
            </a:endParaRPr>
          </a:p>
          <a:p>
            <a:pPr marL="0" indent="0" algn="just">
              <a:buNone/>
            </a:pPr>
            <a:r>
              <a:rPr lang="es-ES" sz="8800" dirty="0">
                <a:latin typeface="Arial"/>
                <a:cs typeface="Arial"/>
              </a:rPr>
              <a:t> </a:t>
            </a:r>
            <a:endParaRPr lang="es-CO" sz="8800" dirty="0">
              <a:latin typeface="Arial"/>
              <a:cs typeface="Arial"/>
            </a:endParaRPr>
          </a:p>
          <a:p>
            <a:pPr marL="0" indent="0">
              <a:buNone/>
            </a:pPr>
            <a:r>
              <a:rPr lang="es-ES" sz="6800" b="1" dirty="0">
                <a:latin typeface="Arial"/>
                <a:cs typeface="Arial"/>
              </a:rPr>
              <a:t> </a:t>
            </a:r>
            <a:endParaRPr lang="es-CO" sz="6800" dirty="0">
              <a:latin typeface="Arial"/>
              <a:cs typeface="Arial"/>
            </a:endParaRPr>
          </a:p>
          <a:p>
            <a:pPr marL="0" indent="0">
              <a:buNone/>
            </a:pPr>
            <a:r>
              <a:rPr lang="es-CO" dirty="0"/>
              <a:t> </a:t>
            </a:r>
          </a:p>
          <a:p>
            <a:pPr marL="0" indent="0">
              <a:buNone/>
            </a:pPr>
            <a:endParaRPr lang="es-ES" dirty="0">
              <a:latin typeface="Arial"/>
              <a:cs typeface="Arial"/>
            </a:endParaRPr>
          </a:p>
        </p:txBody>
      </p:sp>
      <p:sp>
        <p:nvSpPr>
          <p:cNvPr id="7" name="Subtitle 2"/>
          <p:cNvSpPr txBox="1">
            <a:spLocks/>
          </p:cNvSpPr>
          <p:nvPr>
            <p:custDataLst>
              <p:tags r:id="rId4"/>
            </p:custDataLst>
          </p:nvPr>
        </p:nvSpPr>
        <p:spPr>
          <a:xfrm>
            <a:off x="4191000" y="6015129"/>
            <a:ext cx="4772528" cy="8382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kumimoji="0" lang="es-ES"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s-ES"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9pPr>
          </a:lstStyle>
          <a:p>
            <a:pPr marL="0" indent="0" algn="r">
              <a:buNone/>
            </a:pPr>
            <a:r>
              <a:rPr lang="es-ES" sz="1400" b="1" dirty="0">
                <a:latin typeface="Arial"/>
                <a:cs typeface="Arial"/>
              </a:rPr>
              <a:t>INSTANCIAS JURÍDICAS EN PROPIEDAD HORIZONTAL</a:t>
            </a:r>
          </a:p>
          <a:p>
            <a:pPr marL="0" indent="0" algn="r">
              <a:buNone/>
            </a:pPr>
            <a:r>
              <a:rPr lang="es-ES" sz="1400" dirty="0">
                <a:latin typeface="Arial"/>
                <a:cs typeface="Arial"/>
              </a:rPr>
              <a:t>Gustavo Adolfo Martínez Rojas</a:t>
            </a:r>
          </a:p>
          <a:p>
            <a:pPr marL="0" indent="0" algn="r">
              <a:buNone/>
            </a:pPr>
            <a:r>
              <a:rPr lang="es-ES" sz="1400" dirty="0">
                <a:latin typeface="Arial"/>
                <a:cs typeface="Arial"/>
                <a:hlinkClick r:id="rId7"/>
              </a:rPr>
              <a:t>gustavomartinez@contodapropiedad.com</a:t>
            </a:r>
            <a:endParaRPr lang="es-ES" sz="1400" dirty="0">
              <a:latin typeface="Arial"/>
              <a:cs typeface="Arial"/>
            </a:endParaRPr>
          </a:p>
          <a:p>
            <a:pPr marL="0" indent="0" algn="r">
              <a:buNone/>
            </a:pPr>
            <a:endParaRPr lang="es-ES" sz="1400" dirty="0">
              <a:latin typeface="Arial"/>
              <a:cs typeface="Arial"/>
            </a:endParaRPr>
          </a:p>
          <a:p>
            <a:pPr marL="0" indent="0" algn="r">
              <a:buNone/>
            </a:pPr>
            <a:endParaRPr lang="es-ES" sz="1400" dirty="0" smtClean="0">
              <a:latin typeface="Arial"/>
              <a:cs typeface="Arial"/>
            </a:endParaRPr>
          </a:p>
          <a:p>
            <a:endParaRPr lang="es-ES" sz="2400" dirty="0"/>
          </a:p>
        </p:txBody>
      </p:sp>
    </p:spTree>
    <p:custDataLst>
      <p:tags r:id="rId1"/>
    </p:custDataLst>
    <p:extLst>
      <p:ext uri="{BB962C8B-B14F-4D97-AF65-F5344CB8AC3E}">
        <p14:creationId xmlns:p14="http://schemas.microsoft.com/office/powerpoint/2010/main" val="2864462834"/>
      </p:ext>
    </p:extLst>
  </p:cSld>
  <p:clrMapOvr>
    <a:masterClrMapping/>
  </p:clrMapOvr>
  <p:transition xmlns:p14="http://schemas.microsoft.com/office/powerpoint/2010/main" spd="slow">
    <p:wipe dir="d"/>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838200"/>
            <a:ext cx="8077200" cy="1143000"/>
          </a:xfrm>
        </p:spPr>
        <p:txBody>
          <a:bodyPr>
            <a:noAutofit/>
          </a:bodyPr>
          <a:lstStyle/>
          <a:p>
            <a:pPr algn="ctr"/>
            <a:r>
              <a:rPr lang="es-CO" sz="3000" b="1" dirty="0">
                <a:solidFill>
                  <a:schemeClr val="accent4">
                    <a:lumMod val="75000"/>
                  </a:schemeClr>
                </a:solidFill>
                <a:latin typeface="Arial"/>
                <a:cs typeface="Arial"/>
              </a:rPr>
              <a:t>Proceso verbal para la solución de conflictos e incumplimiento de obligaciones</a:t>
            </a:r>
            <a:endParaRPr lang="es-ES" sz="3000" b="1" dirty="0">
              <a:solidFill>
                <a:schemeClr val="accent4">
                  <a:lumMod val="75000"/>
                </a:schemeClr>
              </a:solidFill>
              <a:latin typeface="Arial"/>
              <a:cs typeface="Arial"/>
            </a:endParaRPr>
          </a:p>
        </p:txBody>
      </p:sp>
      <p:sp>
        <p:nvSpPr>
          <p:cNvPr id="5" name="Content Placeholder 4"/>
          <p:cNvSpPr>
            <a:spLocks noGrp="1"/>
          </p:cNvSpPr>
          <p:nvPr>
            <p:ph idx="1"/>
            <p:custDataLst>
              <p:tags r:id="rId3"/>
            </p:custDataLst>
          </p:nvPr>
        </p:nvSpPr>
        <p:spPr>
          <a:xfrm>
            <a:off x="685800" y="1676400"/>
            <a:ext cx="8077200" cy="3889987"/>
          </a:xfrm>
        </p:spPr>
        <p:txBody>
          <a:bodyPr>
            <a:normAutofit fontScale="25000" lnSpcReduction="20000"/>
          </a:bodyPr>
          <a:lstStyle/>
          <a:p>
            <a:pPr marL="0" indent="0">
              <a:buNone/>
            </a:pPr>
            <a:endParaRPr lang="es-ES" sz="4600" b="1" dirty="0">
              <a:latin typeface="Arial"/>
              <a:cs typeface="Arial"/>
            </a:endParaRPr>
          </a:p>
          <a:p>
            <a:pPr marL="0" indent="0" algn="just">
              <a:buNone/>
            </a:pPr>
            <a:endParaRPr lang="es-ES" sz="9200" b="1" dirty="0" smtClean="0">
              <a:solidFill>
                <a:srgbClr val="604A7B"/>
              </a:solidFill>
              <a:latin typeface="Arial"/>
              <a:cs typeface="Arial"/>
            </a:endParaRPr>
          </a:p>
          <a:p>
            <a:pPr marL="0" indent="0" algn="just">
              <a:buNone/>
            </a:pPr>
            <a:endParaRPr lang="es-ES" sz="9200" b="1" dirty="0" smtClean="0">
              <a:solidFill>
                <a:srgbClr val="604A7B"/>
              </a:solidFill>
              <a:latin typeface="Arial"/>
              <a:cs typeface="Arial"/>
            </a:endParaRPr>
          </a:p>
          <a:p>
            <a:pPr marL="0" indent="0" algn="just">
              <a:buNone/>
            </a:pPr>
            <a:r>
              <a:rPr lang="es-ES" sz="9200" b="1" dirty="0" smtClean="0">
                <a:solidFill>
                  <a:srgbClr val="604A7B"/>
                </a:solidFill>
                <a:latin typeface="Arial"/>
                <a:cs typeface="Arial"/>
              </a:rPr>
              <a:t>P</a:t>
            </a:r>
            <a:r>
              <a:rPr lang="es-ES" sz="9200" b="1" i="1" dirty="0" smtClean="0">
                <a:latin typeface="Arial"/>
                <a:cs typeface="Arial"/>
              </a:rPr>
              <a:t>ARTÍCULO </a:t>
            </a:r>
            <a:r>
              <a:rPr lang="es-ES" sz="9200" b="1" i="1" dirty="0">
                <a:latin typeface="Arial"/>
                <a:cs typeface="Arial"/>
              </a:rPr>
              <a:t>390. ASUNTOS QUE COMPRENDE.</a:t>
            </a:r>
            <a:r>
              <a:rPr lang="es-ES" sz="9200" i="1" dirty="0">
                <a:latin typeface="Arial"/>
                <a:cs typeface="Arial"/>
              </a:rPr>
              <a:t> Se tramitarán por el procedimiento verbal sumario los asuntos contenciosos de mínima cuantía, y los siguientes asuntos en consideración a su naturaleza:</a:t>
            </a:r>
            <a:endParaRPr lang="es-CO" sz="9200" dirty="0">
              <a:latin typeface="Arial"/>
              <a:cs typeface="Arial"/>
            </a:endParaRPr>
          </a:p>
          <a:p>
            <a:pPr marL="0" indent="0" algn="just">
              <a:buNone/>
            </a:pPr>
            <a:r>
              <a:rPr lang="es-ES" sz="9200" i="1" dirty="0">
                <a:latin typeface="Arial"/>
                <a:cs typeface="Arial"/>
              </a:rPr>
              <a:t>1. &lt;Numeral corregido por el artículo 7 del Decreto 1736 de 2012. El nuevo texto es el siguiente:&gt; Controversias sobre propiedad horizontal de que tratan los artículos 18 y 58 de la Ley 675 de 2001.</a:t>
            </a:r>
            <a:endParaRPr lang="es-CO" sz="9200" dirty="0">
              <a:latin typeface="Arial"/>
              <a:cs typeface="Arial"/>
            </a:endParaRPr>
          </a:p>
          <a:p>
            <a:pPr marL="0" indent="0" algn="just">
              <a:buNone/>
            </a:pPr>
            <a:endParaRPr lang="es-ES" sz="8800" dirty="0">
              <a:solidFill>
                <a:srgbClr val="604A7B"/>
              </a:solidFill>
              <a:latin typeface="Arial"/>
              <a:cs typeface="Arial"/>
            </a:endParaRPr>
          </a:p>
          <a:p>
            <a:pPr marL="0" indent="0" algn="just">
              <a:buNone/>
            </a:pPr>
            <a:endParaRPr lang="es-CO" sz="8800" dirty="0" smtClean="0">
              <a:latin typeface="Arial"/>
              <a:cs typeface="Arial"/>
            </a:endParaRPr>
          </a:p>
          <a:p>
            <a:pPr marL="0" indent="0" algn="just">
              <a:buNone/>
            </a:pPr>
            <a:r>
              <a:rPr lang="es-ES" sz="8800" dirty="0">
                <a:latin typeface="Arial"/>
                <a:cs typeface="Arial"/>
              </a:rPr>
              <a:t> </a:t>
            </a:r>
            <a:endParaRPr lang="es-CO" sz="8800" dirty="0">
              <a:latin typeface="Arial"/>
              <a:cs typeface="Arial"/>
            </a:endParaRPr>
          </a:p>
          <a:p>
            <a:pPr marL="0" indent="0">
              <a:buNone/>
            </a:pPr>
            <a:r>
              <a:rPr lang="es-ES" sz="6800" b="1" dirty="0">
                <a:latin typeface="Arial"/>
                <a:cs typeface="Arial"/>
              </a:rPr>
              <a:t> </a:t>
            </a:r>
            <a:endParaRPr lang="es-CO" sz="6800" dirty="0">
              <a:latin typeface="Arial"/>
              <a:cs typeface="Arial"/>
            </a:endParaRPr>
          </a:p>
          <a:p>
            <a:pPr marL="0" indent="0">
              <a:buNone/>
            </a:pPr>
            <a:r>
              <a:rPr lang="es-CO" dirty="0"/>
              <a:t> </a:t>
            </a:r>
          </a:p>
          <a:p>
            <a:pPr marL="0" indent="0">
              <a:buNone/>
            </a:pPr>
            <a:endParaRPr lang="es-ES" dirty="0">
              <a:latin typeface="Arial"/>
              <a:cs typeface="Arial"/>
            </a:endParaRPr>
          </a:p>
        </p:txBody>
      </p:sp>
      <p:sp>
        <p:nvSpPr>
          <p:cNvPr id="7" name="Subtitle 2"/>
          <p:cNvSpPr txBox="1">
            <a:spLocks/>
          </p:cNvSpPr>
          <p:nvPr>
            <p:custDataLst>
              <p:tags r:id="rId4"/>
            </p:custDataLst>
          </p:nvPr>
        </p:nvSpPr>
        <p:spPr>
          <a:xfrm>
            <a:off x="4191000" y="6015129"/>
            <a:ext cx="4772528" cy="8382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kumimoji="0" lang="es-ES"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s-ES"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9pPr>
          </a:lstStyle>
          <a:p>
            <a:pPr marL="0" indent="0" algn="r">
              <a:buNone/>
            </a:pPr>
            <a:r>
              <a:rPr lang="es-ES" sz="1400" b="1" dirty="0">
                <a:latin typeface="Arial"/>
                <a:cs typeface="Arial"/>
              </a:rPr>
              <a:t>INSTANCIAS JURÍDICAS EN PROPIEDAD HORIZONTAL</a:t>
            </a:r>
          </a:p>
          <a:p>
            <a:pPr marL="0" indent="0" algn="r">
              <a:buNone/>
            </a:pPr>
            <a:r>
              <a:rPr lang="es-ES" sz="1400" dirty="0">
                <a:latin typeface="Arial"/>
                <a:cs typeface="Arial"/>
              </a:rPr>
              <a:t>Gustavo Adolfo Martínez Rojas</a:t>
            </a:r>
          </a:p>
          <a:p>
            <a:pPr marL="0" indent="0" algn="r">
              <a:buNone/>
            </a:pPr>
            <a:r>
              <a:rPr lang="es-ES" sz="1400" dirty="0">
                <a:latin typeface="Arial"/>
                <a:cs typeface="Arial"/>
                <a:hlinkClick r:id="rId7"/>
              </a:rPr>
              <a:t>gustavomartinez@contodapropiedad.com</a:t>
            </a:r>
            <a:endParaRPr lang="es-ES" sz="1400" dirty="0">
              <a:latin typeface="Arial"/>
              <a:cs typeface="Arial"/>
            </a:endParaRPr>
          </a:p>
          <a:p>
            <a:pPr marL="0" indent="0" algn="r">
              <a:buNone/>
            </a:pPr>
            <a:endParaRPr lang="es-ES" sz="1400" dirty="0">
              <a:latin typeface="Arial"/>
              <a:cs typeface="Arial"/>
            </a:endParaRPr>
          </a:p>
          <a:p>
            <a:pPr marL="0" indent="0" algn="r">
              <a:buNone/>
            </a:pPr>
            <a:endParaRPr lang="es-ES" sz="1400" dirty="0" smtClean="0">
              <a:latin typeface="Arial"/>
              <a:cs typeface="Arial"/>
            </a:endParaRPr>
          </a:p>
          <a:p>
            <a:endParaRPr lang="es-ES" sz="2400" dirty="0"/>
          </a:p>
        </p:txBody>
      </p:sp>
    </p:spTree>
    <p:custDataLst>
      <p:tags r:id="rId1"/>
    </p:custDataLst>
    <p:extLst>
      <p:ext uri="{BB962C8B-B14F-4D97-AF65-F5344CB8AC3E}">
        <p14:creationId xmlns:p14="http://schemas.microsoft.com/office/powerpoint/2010/main" val="112902638"/>
      </p:ext>
    </p:extLst>
  </p:cSld>
  <p:clrMapOvr>
    <a:masterClrMapping/>
  </p:clrMapOvr>
  <p:transition xmlns:p14="http://schemas.microsoft.com/office/powerpoint/2010/main" spd="slow">
    <p:wipe dir="d"/>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838200"/>
            <a:ext cx="8077200" cy="1143000"/>
          </a:xfrm>
        </p:spPr>
        <p:txBody>
          <a:bodyPr>
            <a:noAutofit/>
          </a:bodyPr>
          <a:lstStyle/>
          <a:p>
            <a:pPr algn="ctr"/>
            <a:r>
              <a:rPr lang="es-CO" sz="2600" b="1" dirty="0" smtClean="0">
                <a:solidFill>
                  <a:schemeClr val="accent4">
                    <a:lumMod val="75000"/>
                  </a:schemeClr>
                </a:solidFill>
                <a:latin typeface="Arial"/>
                <a:cs typeface="Arial"/>
              </a:rPr>
              <a:t>Proceso verbal para la solución de conflictos</a:t>
            </a:r>
            <a:r>
              <a:rPr lang="es-CO" sz="2600" b="1" dirty="0">
                <a:solidFill>
                  <a:schemeClr val="accent4">
                    <a:lumMod val="75000"/>
                  </a:schemeClr>
                </a:solidFill>
                <a:latin typeface="Arial"/>
                <a:cs typeface="Arial"/>
              </a:rPr>
              <a:t> </a:t>
            </a:r>
            <a:r>
              <a:rPr lang="es-CO" sz="2600" b="1" dirty="0" smtClean="0">
                <a:solidFill>
                  <a:schemeClr val="accent4">
                    <a:lumMod val="75000"/>
                  </a:schemeClr>
                </a:solidFill>
                <a:latin typeface="Arial"/>
                <a:cs typeface="Arial"/>
              </a:rPr>
              <a:t>e incumplimiento de obligaciones</a:t>
            </a:r>
            <a:endParaRPr lang="es-ES" sz="2600" b="1" dirty="0">
              <a:solidFill>
                <a:schemeClr val="accent4">
                  <a:lumMod val="75000"/>
                </a:schemeClr>
              </a:solidFill>
              <a:latin typeface="Arial"/>
              <a:cs typeface="Arial"/>
            </a:endParaRPr>
          </a:p>
        </p:txBody>
      </p:sp>
      <p:sp>
        <p:nvSpPr>
          <p:cNvPr id="5" name="Content Placeholder 4"/>
          <p:cNvSpPr>
            <a:spLocks noGrp="1"/>
          </p:cNvSpPr>
          <p:nvPr>
            <p:ph idx="1"/>
            <p:custDataLst>
              <p:tags r:id="rId3"/>
            </p:custDataLst>
          </p:nvPr>
        </p:nvSpPr>
        <p:spPr>
          <a:xfrm>
            <a:off x="685800" y="1676400"/>
            <a:ext cx="8077200" cy="3889987"/>
          </a:xfrm>
        </p:spPr>
        <p:txBody>
          <a:bodyPr>
            <a:normAutofit fontScale="25000" lnSpcReduction="20000"/>
          </a:bodyPr>
          <a:lstStyle/>
          <a:p>
            <a:pPr marL="0" indent="0">
              <a:buNone/>
            </a:pPr>
            <a:endParaRPr lang="es-ES" sz="4600" b="1" dirty="0">
              <a:latin typeface="Arial"/>
              <a:cs typeface="Arial"/>
            </a:endParaRPr>
          </a:p>
          <a:p>
            <a:pPr marL="0" indent="0" algn="just">
              <a:buNone/>
            </a:pPr>
            <a:endParaRPr lang="es-ES" sz="8800" b="1" dirty="0" smtClean="0">
              <a:latin typeface="Arial"/>
              <a:cs typeface="Arial"/>
            </a:endParaRPr>
          </a:p>
          <a:p>
            <a:pPr marL="0" indent="0" algn="just">
              <a:buNone/>
            </a:pPr>
            <a:r>
              <a:rPr lang="es-ES" sz="8800" b="1" dirty="0" smtClean="0">
                <a:latin typeface="Arial"/>
                <a:cs typeface="Arial"/>
              </a:rPr>
              <a:t>ARTÍCULO </a:t>
            </a:r>
            <a:r>
              <a:rPr lang="es-ES" sz="8800" b="1" dirty="0">
                <a:latin typeface="Arial"/>
                <a:cs typeface="Arial"/>
              </a:rPr>
              <a:t>18. OBLIGACIONES DE LOS PROPIETARIOS RESPECTO DE LOS BIENES DE DOMINIO PARTICULAR O PRIVADO.</a:t>
            </a:r>
            <a:r>
              <a:rPr lang="es-ES" sz="8800" dirty="0">
                <a:latin typeface="Arial"/>
                <a:cs typeface="Arial"/>
              </a:rPr>
              <a:t> En relación con los bienes de dominio particular sus propietarios tienen las siguientes obligaciones:</a:t>
            </a:r>
            <a:endParaRPr lang="es-CO" sz="8800" dirty="0">
              <a:latin typeface="Arial"/>
              <a:cs typeface="Arial"/>
            </a:endParaRPr>
          </a:p>
          <a:p>
            <a:pPr marL="0" indent="0" algn="just">
              <a:buNone/>
            </a:pPr>
            <a:endParaRPr lang="es-ES" sz="8800" dirty="0" smtClean="0">
              <a:latin typeface="Arial"/>
              <a:cs typeface="Arial"/>
            </a:endParaRPr>
          </a:p>
          <a:p>
            <a:pPr marL="0" indent="0" algn="just">
              <a:buNone/>
            </a:pPr>
            <a:r>
              <a:rPr lang="es-ES" sz="8800" dirty="0" smtClean="0">
                <a:latin typeface="Arial"/>
                <a:cs typeface="Arial"/>
              </a:rPr>
              <a:t>1</a:t>
            </a:r>
            <a:r>
              <a:rPr lang="es-ES" sz="8800" dirty="0">
                <a:latin typeface="Arial"/>
                <a:cs typeface="Arial"/>
              </a:rPr>
              <a:t>. Usarlos de acuerdo con su naturaleza y destinación, en la forma prevista en el reglamento de propiedad horizontal, absteniéndose de ejecutar acto alguno que comprometa la seguridad o solidez del edificio o conjunto, producir ruidos, molestias y actos que perturben la tranquilidad de los demás propietarios u ocupantes o afecten la salud pública</a:t>
            </a:r>
            <a:r>
              <a:rPr lang="es-ES" sz="8800" dirty="0" smtClean="0">
                <a:latin typeface="Arial"/>
                <a:cs typeface="Arial"/>
              </a:rPr>
              <a:t>.</a:t>
            </a:r>
            <a:endParaRPr lang="es-CO" sz="8800" dirty="0">
              <a:latin typeface="Arial"/>
              <a:cs typeface="Arial"/>
            </a:endParaRPr>
          </a:p>
        </p:txBody>
      </p:sp>
      <p:sp>
        <p:nvSpPr>
          <p:cNvPr id="7" name="Subtitle 2"/>
          <p:cNvSpPr txBox="1">
            <a:spLocks/>
          </p:cNvSpPr>
          <p:nvPr>
            <p:custDataLst>
              <p:tags r:id="rId4"/>
            </p:custDataLst>
          </p:nvPr>
        </p:nvSpPr>
        <p:spPr>
          <a:xfrm>
            <a:off x="4191000" y="6015129"/>
            <a:ext cx="4772528" cy="8382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kumimoji="0" lang="es-ES"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s-ES"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9pPr>
          </a:lstStyle>
          <a:p>
            <a:pPr marL="0" indent="0" algn="r">
              <a:buNone/>
            </a:pPr>
            <a:r>
              <a:rPr lang="es-ES" sz="1400" b="1" dirty="0">
                <a:latin typeface="Arial"/>
                <a:cs typeface="Arial"/>
              </a:rPr>
              <a:t>INSTANCIAS JURÍDICAS EN PROPIEDAD HORIZONTAL</a:t>
            </a:r>
          </a:p>
          <a:p>
            <a:pPr marL="0" indent="0" algn="r">
              <a:buNone/>
            </a:pPr>
            <a:r>
              <a:rPr lang="es-ES" sz="1400" dirty="0">
                <a:latin typeface="Arial"/>
                <a:cs typeface="Arial"/>
              </a:rPr>
              <a:t>Gustavo Adolfo Martínez Rojas</a:t>
            </a:r>
          </a:p>
          <a:p>
            <a:pPr marL="0" indent="0" algn="r">
              <a:buNone/>
            </a:pPr>
            <a:r>
              <a:rPr lang="es-ES" sz="1400" dirty="0">
                <a:latin typeface="Arial"/>
                <a:cs typeface="Arial"/>
                <a:hlinkClick r:id="rId7"/>
              </a:rPr>
              <a:t>gustavomartinez@contodapropiedad.com</a:t>
            </a:r>
            <a:endParaRPr lang="es-ES" sz="1400" dirty="0">
              <a:latin typeface="Arial"/>
              <a:cs typeface="Arial"/>
            </a:endParaRPr>
          </a:p>
          <a:p>
            <a:pPr marL="0" indent="0" algn="r">
              <a:buNone/>
            </a:pPr>
            <a:endParaRPr lang="es-ES" sz="1400" dirty="0">
              <a:latin typeface="Arial"/>
              <a:cs typeface="Arial"/>
            </a:endParaRPr>
          </a:p>
          <a:p>
            <a:pPr marL="0" indent="0" algn="r">
              <a:buNone/>
            </a:pPr>
            <a:endParaRPr lang="es-ES" sz="1400" dirty="0" smtClean="0">
              <a:latin typeface="Arial"/>
              <a:cs typeface="Arial"/>
            </a:endParaRPr>
          </a:p>
          <a:p>
            <a:endParaRPr lang="es-ES" sz="2400" dirty="0"/>
          </a:p>
        </p:txBody>
      </p:sp>
    </p:spTree>
    <p:custDataLst>
      <p:tags r:id="rId1"/>
    </p:custDataLst>
    <p:extLst>
      <p:ext uri="{BB962C8B-B14F-4D97-AF65-F5344CB8AC3E}">
        <p14:creationId xmlns:p14="http://schemas.microsoft.com/office/powerpoint/2010/main" val="404366878"/>
      </p:ext>
    </p:extLst>
  </p:cSld>
  <p:clrMapOvr>
    <a:masterClrMapping/>
  </p:clrMapOvr>
  <p:transition xmlns:p14="http://schemas.microsoft.com/office/powerpoint/2010/main" spd="slow">
    <p:wipe dir="d"/>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838200"/>
            <a:ext cx="8077200" cy="1143000"/>
          </a:xfrm>
        </p:spPr>
        <p:txBody>
          <a:bodyPr>
            <a:noAutofit/>
          </a:bodyPr>
          <a:lstStyle/>
          <a:p>
            <a:pPr algn="ctr"/>
            <a:r>
              <a:rPr lang="es-CO" sz="2600" b="1" dirty="0">
                <a:solidFill>
                  <a:schemeClr val="accent4">
                    <a:lumMod val="75000"/>
                  </a:schemeClr>
                </a:solidFill>
                <a:latin typeface="Arial"/>
                <a:cs typeface="Arial"/>
              </a:rPr>
              <a:t>Proceso verbal para la solución de conflictos e incumplimiento de obligaciones</a:t>
            </a:r>
            <a:endParaRPr lang="es-ES" sz="2600" b="1" dirty="0">
              <a:solidFill>
                <a:schemeClr val="accent4">
                  <a:lumMod val="75000"/>
                </a:schemeClr>
              </a:solidFill>
              <a:latin typeface="Arial"/>
              <a:cs typeface="Arial"/>
            </a:endParaRPr>
          </a:p>
        </p:txBody>
      </p:sp>
      <p:sp>
        <p:nvSpPr>
          <p:cNvPr id="5" name="Content Placeholder 4"/>
          <p:cNvSpPr>
            <a:spLocks noGrp="1"/>
          </p:cNvSpPr>
          <p:nvPr>
            <p:ph idx="1"/>
            <p:custDataLst>
              <p:tags r:id="rId3"/>
            </p:custDataLst>
          </p:nvPr>
        </p:nvSpPr>
        <p:spPr>
          <a:xfrm>
            <a:off x="685800" y="1905000"/>
            <a:ext cx="8077200" cy="3889987"/>
          </a:xfrm>
        </p:spPr>
        <p:txBody>
          <a:bodyPr>
            <a:normAutofit fontScale="25000" lnSpcReduction="20000"/>
          </a:bodyPr>
          <a:lstStyle/>
          <a:p>
            <a:pPr marL="0" indent="0">
              <a:buNone/>
            </a:pPr>
            <a:endParaRPr lang="es-ES" sz="4600" b="1" dirty="0">
              <a:latin typeface="Arial"/>
              <a:cs typeface="Arial"/>
            </a:endParaRPr>
          </a:p>
          <a:p>
            <a:pPr marL="0" indent="0" algn="just">
              <a:buNone/>
            </a:pPr>
            <a:r>
              <a:rPr lang="es-ES" sz="8800" dirty="0" smtClean="0">
                <a:latin typeface="Arial"/>
                <a:cs typeface="Arial"/>
              </a:rPr>
              <a:t>En </a:t>
            </a:r>
            <a:r>
              <a:rPr lang="es-ES" sz="8800" dirty="0">
                <a:latin typeface="Arial"/>
                <a:cs typeface="Arial"/>
              </a:rPr>
              <a:t>caso de uso comercial o mixto, el propietario o sus causahabientes, a cualquier título, solo podrán hacer servir la unidad privada a los fines u objetos convenidos en el reglamento de propiedad horizontal, salvo autorización de la asamblea. En el reglamento de copropiedad se establecerá la procedencia, requisitos y trámite aplicable al efecto.</a:t>
            </a:r>
            <a:endParaRPr lang="es-CO" sz="8800" dirty="0">
              <a:latin typeface="Arial"/>
              <a:cs typeface="Arial"/>
            </a:endParaRPr>
          </a:p>
          <a:p>
            <a:pPr marL="0" indent="0" algn="just">
              <a:buNone/>
            </a:pPr>
            <a:endParaRPr lang="es-ES" sz="8800" dirty="0" smtClean="0">
              <a:latin typeface="Arial"/>
              <a:cs typeface="Arial"/>
            </a:endParaRPr>
          </a:p>
          <a:p>
            <a:pPr marL="0" indent="0" algn="just">
              <a:buNone/>
            </a:pPr>
            <a:r>
              <a:rPr lang="es-ES" sz="8800" dirty="0" smtClean="0">
                <a:latin typeface="Arial"/>
                <a:cs typeface="Arial"/>
              </a:rPr>
              <a:t>2</a:t>
            </a:r>
            <a:r>
              <a:rPr lang="es-ES" sz="8800" dirty="0">
                <a:latin typeface="Arial"/>
                <a:cs typeface="Arial"/>
              </a:rPr>
              <a:t>. Ejecutar de inmediato las reparaciones en sus bienes privados, incluidas las redes de servicios ubicadas dentro del bien privado, cuya omisión pueda ocasionar perjuicios al edificio o conjunto o a los bienes que lo integran, resarciendo los daños que ocasione por su descuido o el de las personas por las que deba responder</a:t>
            </a:r>
            <a:r>
              <a:rPr lang="es-ES" sz="8800" dirty="0" smtClean="0">
                <a:latin typeface="Arial"/>
                <a:cs typeface="Arial"/>
              </a:rPr>
              <a:t>.</a:t>
            </a:r>
            <a:endParaRPr lang="es-CO" sz="8800" dirty="0">
              <a:latin typeface="Arial"/>
              <a:cs typeface="Arial"/>
            </a:endParaRPr>
          </a:p>
        </p:txBody>
      </p:sp>
      <p:sp>
        <p:nvSpPr>
          <p:cNvPr id="7" name="Subtitle 2"/>
          <p:cNvSpPr txBox="1">
            <a:spLocks/>
          </p:cNvSpPr>
          <p:nvPr>
            <p:custDataLst>
              <p:tags r:id="rId4"/>
            </p:custDataLst>
          </p:nvPr>
        </p:nvSpPr>
        <p:spPr>
          <a:xfrm>
            <a:off x="4191000" y="6015129"/>
            <a:ext cx="4772528" cy="8382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kumimoji="0" lang="es-ES"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s-ES"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9pPr>
          </a:lstStyle>
          <a:p>
            <a:pPr marL="0" indent="0" algn="r">
              <a:buNone/>
            </a:pPr>
            <a:r>
              <a:rPr lang="es-ES" sz="1400" b="1" dirty="0">
                <a:latin typeface="Arial"/>
                <a:cs typeface="Arial"/>
              </a:rPr>
              <a:t>INSTANCIAS JURÍDICAS EN PROPIEDAD HORIZONTAL</a:t>
            </a:r>
          </a:p>
          <a:p>
            <a:pPr marL="0" indent="0" algn="r">
              <a:buNone/>
            </a:pPr>
            <a:r>
              <a:rPr lang="es-ES" sz="1400" dirty="0">
                <a:latin typeface="Arial"/>
                <a:cs typeface="Arial"/>
              </a:rPr>
              <a:t>Gustavo Adolfo Martínez Rojas</a:t>
            </a:r>
          </a:p>
          <a:p>
            <a:pPr marL="0" indent="0" algn="r">
              <a:buNone/>
            </a:pPr>
            <a:r>
              <a:rPr lang="es-ES" sz="1400" dirty="0">
                <a:latin typeface="Arial"/>
                <a:cs typeface="Arial"/>
                <a:hlinkClick r:id="rId7"/>
              </a:rPr>
              <a:t>gustavomartinez@contodapropiedad.com</a:t>
            </a:r>
            <a:endParaRPr lang="es-ES" sz="1400" dirty="0">
              <a:latin typeface="Arial"/>
              <a:cs typeface="Arial"/>
            </a:endParaRPr>
          </a:p>
          <a:p>
            <a:pPr marL="0" indent="0" algn="r">
              <a:buNone/>
            </a:pPr>
            <a:endParaRPr lang="es-ES" sz="1400" dirty="0">
              <a:latin typeface="Arial"/>
              <a:cs typeface="Arial"/>
            </a:endParaRPr>
          </a:p>
          <a:p>
            <a:pPr marL="0" indent="0" algn="r">
              <a:buNone/>
            </a:pPr>
            <a:endParaRPr lang="es-ES" sz="1400" dirty="0" smtClean="0">
              <a:latin typeface="Arial"/>
              <a:cs typeface="Arial"/>
            </a:endParaRPr>
          </a:p>
          <a:p>
            <a:endParaRPr lang="es-ES" sz="2400" dirty="0"/>
          </a:p>
        </p:txBody>
      </p:sp>
    </p:spTree>
    <p:custDataLst>
      <p:tags r:id="rId1"/>
    </p:custDataLst>
    <p:extLst>
      <p:ext uri="{BB962C8B-B14F-4D97-AF65-F5344CB8AC3E}">
        <p14:creationId xmlns:p14="http://schemas.microsoft.com/office/powerpoint/2010/main" val="1340868962"/>
      </p:ext>
    </p:extLst>
  </p:cSld>
  <p:clrMapOvr>
    <a:masterClrMapping/>
  </p:clrMapOvr>
  <p:transition xmlns:p14="http://schemas.microsoft.com/office/powerpoint/2010/main" spd="slow">
    <p:wipe dir="d"/>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838200"/>
            <a:ext cx="8077200" cy="1143000"/>
          </a:xfrm>
        </p:spPr>
        <p:txBody>
          <a:bodyPr>
            <a:noAutofit/>
          </a:bodyPr>
          <a:lstStyle/>
          <a:p>
            <a:pPr algn="ctr"/>
            <a:r>
              <a:rPr lang="es-CO" sz="2600" b="1" dirty="0">
                <a:solidFill>
                  <a:schemeClr val="accent4">
                    <a:lumMod val="75000"/>
                  </a:schemeClr>
                </a:solidFill>
                <a:latin typeface="Arial"/>
                <a:cs typeface="Arial"/>
              </a:rPr>
              <a:t>Proceso verbal para la solución de conflictos e incumplimiento de obligaciones</a:t>
            </a:r>
            <a:endParaRPr lang="es-ES" sz="2600" b="1" dirty="0">
              <a:solidFill>
                <a:schemeClr val="accent4">
                  <a:lumMod val="75000"/>
                </a:schemeClr>
              </a:solidFill>
              <a:latin typeface="Arial"/>
              <a:cs typeface="Arial"/>
            </a:endParaRPr>
          </a:p>
        </p:txBody>
      </p:sp>
      <p:sp>
        <p:nvSpPr>
          <p:cNvPr id="5" name="Content Placeholder 4"/>
          <p:cNvSpPr>
            <a:spLocks noGrp="1"/>
          </p:cNvSpPr>
          <p:nvPr>
            <p:ph idx="1"/>
            <p:custDataLst>
              <p:tags r:id="rId3"/>
            </p:custDataLst>
          </p:nvPr>
        </p:nvSpPr>
        <p:spPr>
          <a:xfrm>
            <a:off x="685800" y="2133600"/>
            <a:ext cx="8077200" cy="3889987"/>
          </a:xfrm>
        </p:spPr>
        <p:txBody>
          <a:bodyPr>
            <a:normAutofit fontScale="25000" lnSpcReduction="20000"/>
          </a:bodyPr>
          <a:lstStyle/>
          <a:p>
            <a:pPr marL="0" indent="0">
              <a:buNone/>
            </a:pPr>
            <a:endParaRPr lang="es-ES" sz="4600" b="1" dirty="0">
              <a:latin typeface="Arial"/>
              <a:cs typeface="Arial"/>
            </a:endParaRPr>
          </a:p>
          <a:p>
            <a:pPr marL="0" indent="0" algn="just">
              <a:buNone/>
            </a:pPr>
            <a:r>
              <a:rPr lang="es-ES" sz="8800" dirty="0" smtClean="0">
                <a:latin typeface="Arial"/>
                <a:cs typeface="Arial"/>
              </a:rPr>
              <a:t>3</a:t>
            </a:r>
            <a:r>
              <a:rPr lang="es-ES" sz="8800" dirty="0">
                <a:latin typeface="Arial"/>
                <a:cs typeface="Arial"/>
              </a:rPr>
              <a:t>. El propietario del último piso, no puede elevar nuevos pisos o realizar nuevas construcciones sin la autorización de la asamblea, previo cumplimiento de las normas urbanísticas vigentes. Al propietario del piso bajo le está prohibido adelantar obras que perjudiquen la solidez de la construcción, tales como excavaciones, sótanos y demás, sin la autorización de la asamblea, previo cumplimiento de las normas urbanísticas vigentes.</a:t>
            </a:r>
            <a:endParaRPr lang="es-CO" sz="8800" dirty="0">
              <a:latin typeface="Arial"/>
              <a:cs typeface="Arial"/>
            </a:endParaRPr>
          </a:p>
          <a:p>
            <a:pPr marL="0" indent="0" algn="just">
              <a:buNone/>
            </a:pPr>
            <a:endParaRPr lang="es-ES" sz="8800" dirty="0" smtClean="0">
              <a:latin typeface="Arial"/>
              <a:cs typeface="Arial"/>
            </a:endParaRPr>
          </a:p>
          <a:p>
            <a:pPr marL="0" indent="0" algn="just">
              <a:buNone/>
            </a:pPr>
            <a:r>
              <a:rPr lang="es-ES" sz="8800" dirty="0" smtClean="0">
                <a:latin typeface="Arial"/>
                <a:cs typeface="Arial"/>
              </a:rPr>
              <a:t>4</a:t>
            </a:r>
            <a:r>
              <a:rPr lang="es-ES" sz="8800" dirty="0">
                <a:latin typeface="Arial"/>
                <a:cs typeface="Arial"/>
              </a:rPr>
              <a:t>. Las demás previstas en esta ley y en el reglamento de propiedad horizontal.</a:t>
            </a:r>
            <a:endParaRPr lang="es-CO" sz="8800" dirty="0">
              <a:latin typeface="Arial"/>
              <a:cs typeface="Arial"/>
            </a:endParaRPr>
          </a:p>
          <a:p>
            <a:pPr marL="0" indent="0" algn="just">
              <a:buNone/>
            </a:pPr>
            <a:endParaRPr lang="es-CO" sz="8800" dirty="0" smtClean="0">
              <a:latin typeface="Arial"/>
              <a:cs typeface="Arial"/>
            </a:endParaRPr>
          </a:p>
          <a:p>
            <a:pPr marL="0" indent="0" algn="just">
              <a:buNone/>
            </a:pPr>
            <a:r>
              <a:rPr lang="es-ES" sz="8800" dirty="0">
                <a:latin typeface="Arial"/>
                <a:cs typeface="Arial"/>
              </a:rPr>
              <a:t> </a:t>
            </a:r>
            <a:endParaRPr lang="es-CO" sz="8800" dirty="0">
              <a:latin typeface="Arial"/>
              <a:cs typeface="Arial"/>
            </a:endParaRPr>
          </a:p>
          <a:p>
            <a:pPr marL="0" indent="0">
              <a:buNone/>
            </a:pPr>
            <a:r>
              <a:rPr lang="es-ES" sz="6800" b="1" dirty="0">
                <a:latin typeface="Arial"/>
                <a:cs typeface="Arial"/>
              </a:rPr>
              <a:t> </a:t>
            </a:r>
            <a:endParaRPr lang="es-CO" sz="6800" dirty="0">
              <a:latin typeface="Arial"/>
              <a:cs typeface="Arial"/>
            </a:endParaRPr>
          </a:p>
          <a:p>
            <a:pPr marL="0" indent="0">
              <a:buNone/>
            </a:pPr>
            <a:r>
              <a:rPr lang="es-CO" dirty="0"/>
              <a:t> </a:t>
            </a:r>
          </a:p>
          <a:p>
            <a:pPr marL="0" indent="0">
              <a:buNone/>
            </a:pPr>
            <a:endParaRPr lang="es-ES" dirty="0">
              <a:latin typeface="Arial"/>
              <a:cs typeface="Arial"/>
            </a:endParaRPr>
          </a:p>
        </p:txBody>
      </p:sp>
      <p:sp>
        <p:nvSpPr>
          <p:cNvPr id="7" name="Subtitle 2"/>
          <p:cNvSpPr txBox="1">
            <a:spLocks/>
          </p:cNvSpPr>
          <p:nvPr>
            <p:custDataLst>
              <p:tags r:id="rId4"/>
            </p:custDataLst>
          </p:nvPr>
        </p:nvSpPr>
        <p:spPr>
          <a:xfrm>
            <a:off x="4191000" y="6015129"/>
            <a:ext cx="4772528" cy="8382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kumimoji="0" lang="es-ES"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s-ES"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9pPr>
          </a:lstStyle>
          <a:p>
            <a:pPr marL="0" indent="0" algn="r">
              <a:buNone/>
            </a:pPr>
            <a:r>
              <a:rPr lang="es-ES" sz="1400" b="1" dirty="0">
                <a:latin typeface="Arial"/>
                <a:cs typeface="Arial"/>
              </a:rPr>
              <a:t>INSTANCIAS JURÍDICAS EN PROPIEDAD HORIZONTAL</a:t>
            </a:r>
          </a:p>
          <a:p>
            <a:pPr marL="0" indent="0" algn="r">
              <a:buNone/>
            </a:pPr>
            <a:r>
              <a:rPr lang="es-ES" sz="1400" dirty="0">
                <a:latin typeface="Arial"/>
                <a:cs typeface="Arial"/>
              </a:rPr>
              <a:t>Gustavo Adolfo Martínez Rojas</a:t>
            </a:r>
          </a:p>
          <a:p>
            <a:pPr marL="0" indent="0" algn="r">
              <a:buNone/>
            </a:pPr>
            <a:r>
              <a:rPr lang="es-ES" sz="1400" dirty="0">
                <a:latin typeface="Arial"/>
                <a:cs typeface="Arial"/>
                <a:hlinkClick r:id="rId7"/>
              </a:rPr>
              <a:t>gustavomartinez@contodapropiedad.com</a:t>
            </a:r>
            <a:endParaRPr lang="es-ES" sz="1400" dirty="0">
              <a:latin typeface="Arial"/>
              <a:cs typeface="Arial"/>
            </a:endParaRPr>
          </a:p>
          <a:p>
            <a:pPr marL="0" indent="0" algn="r">
              <a:buNone/>
            </a:pPr>
            <a:endParaRPr lang="es-ES" sz="1400" dirty="0">
              <a:latin typeface="Arial"/>
              <a:cs typeface="Arial"/>
            </a:endParaRPr>
          </a:p>
          <a:p>
            <a:pPr marL="0" indent="0" algn="r">
              <a:buNone/>
            </a:pPr>
            <a:endParaRPr lang="es-ES" sz="1400" dirty="0" smtClean="0">
              <a:latin typeface="Arial"/>
              <a:cs typeface="Arial"/>
            </a:endParaRPr>
          </a:p>
          <a:p>
            <a:endParaRPr lang="es-ES" sz="2400" dirty="0"/>
          </a:p>
        </p:txBody>
      </p:sp>
    </p:spTree>
    <p:custDataLst>
      <p:tags r:id="rId1"/>
    </p:custDataLst>
    <p:extLst>
      <p:ext uri="{BB962C8B-B14F-4D97-AF65-F5344CB8AC3E}">
        <p14:creationId xmlns:p14="http://schemas.microsoft.com/office/powerpoint/2010/main" val="799489949"/>
      </p:ext>
    </p:extLst>
  </p:cSld>
  <p:clrMapOvr>
    <a:masterClrMapping/>
  </p:clrMapOvr>
  <p:transition xmlns:p14="http://schemas.microsoft.com/office/powerpoint/2010/main" spd="slow">
    <p:wipe dir="d"/>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838200"/>
            <a:ext cx="8077200" cy="1143000"/>
          </a:xfrm>
        </p:spPr>
        <p:txBody>
          <a:bodyPr>
            <a:noAutofit/>
          </a:bodyPr>
          <a:lstStyle/>
          <a:p>
            <a:pPr algn="ctr"/>
            <a:r>
              <a:rPr lang="es-CO" sz="2600" b="1" dirty="0">
                <a:solidFill>
                  <a:schemeClr val="accent4">
                    <a:lumMod val="75000"/>
                  </a:schemeClr>
                </a:solidFill>
                <a:latin typeface="Arial"/>
                <a:cs typeface="Arial"/>
              </a:rPr>
              <a:t>Proceso </a:t>
            </a:r>
            <a:r>
              <a:rPr lang="es-CO" sz="2600" b="1" dirty="0" smtClean="0">
                <a:solidFill>
                  <a:schemeClr val="accent4">
                    <a:lumMod val="75000"/>
                  </a:schemeClr>
                </a:solidFill>
                <a:latin typeface="Arial"/>
                <a:cs typeface="Arial"/>
              </a:rPr>
              <a:t>ejecutivo</a:t>
            </a:r>
            <a:endParaRPr lang="es-ES" sz="2600" b="1" dirty="0">
              <a:solidFill>
                <a:schemeClr val="accent4">
                  <a:lumMod val="75000"/>
                </a:schemeClr>
              </a:solidFill>
              <a:latin typeface="Arial"/>
              <a:cs typeface="Arial"/>
            </a:endParaRPr>
          </a:p>
        </p:txBody>
      </p:sp>
      <p:sp>
        <p:nvSpPr>
          <p:cNvPr id="5" name="Content Placeholder 4"/>
          <p:cNvSpPr>
            <a:spLocks noGrp="1"/>
          </p:cNvSpPr>
          <p:nvPr>
            <p:ph idx="1"/>
            <p:custDataLst>
              <p:tags r:id="rId3"/>
            </p:custDataLst>
          </p:nvPr>
        </p:nvSpPr>
        <p:spPr>
          <a:xfrm>
            <a:off x="685800" y="2133600"/>
            <a:ext cx="8077200" cy="3889987"/>
          </a:xfrm>
        </p:spPr>
        <p:txBody>
          <a:bodyPr>
            <a:normAutofit fontScale="25000" lnSpcReduction="20000"/>
          </a:bodyPr>
          <a:lstStyle/>
          <a:p>
            <a:pPr marL="0" indent="0" algn="just">
              <a:buNone/>
            </a:pPr>
            <a:r>
              <a:rPr lang="es-CO" sz="8800" b="1" dirty="0">
                <a:latin typeface="Arial"/>
                <a:cs typeface="Arial"/>
              </a:rPr>
              <a:t>Artículo 422. </a:t>
            </a:r>
            <a:r>
              <a:rPr lang="es-CO" sz="8800" b="1" i="1" dirty="0">
                <a:latin typeface="Arial"/>
                <a:cs typeface="Arial"/>
              </a:rPr>
              <a:t>Título ejecutivo.</a:t>
            </a:r>
            <a:r>
              <a:rPr lang="es-CO" sz="8800" dirty="0">
                <a:latin typeface="Arial"/>
                <a:cs typeface="Arial"/>
              </a:rPr>
              <a:t>Pueden demandarse ejecutivamente las obligaciones expresas, claras y exigibles que consten en documentos que provengan del deudor o de su causante, y constituyan plena prueba contra él, o las que emanen de una sentencia de condena proferida por juez o tribunal de cualquier jurisdicción, o de otra providencia judicial, o de las providencias que en procesos de policía aprueben liquidación de costas o señalen honorarios de auxiliares de la justicia, y los demás documentos que señale la ley. La confesión hecha en el curso de un proceso no constituye título ejecutivo, pero sí la que conste en el interrogatorio previsto en el artículo 184.</a:t>
            </a:r>
          </a:p>
          <a:p>
            <a:pPr marL="0" indent="0">
              <a:buNone/>
            </a:pPr>
            <a:endParaRPr lang="es-ES" sz="4600" b="1" dirty="0">
              <a:latin typeface="Arial"/>
              <a:cs typeface="Arial"/>
            </a:endParaRPr>
          </a:p>
          <a:p>
            <a:pPr marL="0" indent="0" algn="just">
              <a:buNone/>
            </a:pPr>
            <a:endParaRPr lang="es-CO" sz="8800" dirty="0" smtClean="0">
              <a:latin typeface="Arial"/>
              <a:cs typeface="Arial"/>
            </a:endParaRPr>
          </a:p>
          <a:p>
            <a:pPr marL="0" indent="0" algn="just">
              <a:buNone/>
            </a:pPr>
            <a:r>
              <a:rPr lang="es-ES" sz="8800" dirty="0">
                <a:latin typeface="Arial"/>
                <a:cs typeface="Arial"/>
              </a:rPr>
              <a:t> </a:t>
            </a:r>
            <a:endParaRPr lang="es-CO" sz="8800" dirty="0">
              <a:latin typeface="Arial"/>
              <a:cs typeface="Arial"/>
            </a:endParaRPr>
          </a:p>
          <a:p>
            <a:pPr marL="0" indent="0">
              <a:buNone/>
            </a:pPr>
            <a:r>
              <a:rPr lang="es-ES" sz="6800" b="1" dirty="0">
                <a:latin typeface="Arial"/>
                <a:cs typeface="Arial"/>
              </a:rPr>
              <a:t> </a:t>
            </a:r>
            <a:endParaRPr lang="es-CO" sz="6800" dirty="0">
              <a:latin typeface="Arial"/>
              <a:cs typeface="Arial"/>
            </a:endParaRPr>
          </a:p>
          <a:p>
            <a:pPr marL="0" indent="0">
              <a:buNone/>
            </a:pPr>
            <a:r>
              <a:rPr lang="es-CO" dirty="0"/>
              <a:t> </a:t>
            </a:r>
          </a:p>
          <a:p>
            <a:pPr marL="0" indent="0">
              <a:buNone/>
            </a:pPr>
            <a:endParaRPr lang="es-ES" dirty="0">
              <a:latin typeface="Arial"/>
              <a:cs typeface="Arial"/>
            </a:endParaRPr>
          </a:p>
        </p:txBody>
      </p:sp>
      <p:sp>
        <p:nvSpPr>
          <p:cNvPr id="7" name="Subtitle 2"/>
          <p:cNvSpPr txBox="1">
            <a:spLocks/>
          </p:cNvSpPr>
          <p:nvPr>
            <p:custDataLst>
              <p:tags r:id="rId4"/>
            </p:custDataLst>
          </p:nvPr>
        </p:nvSpPr>
        <p:spPr>
          <a:xfrm>
            <a:off x="4191000" y="6015129"/>
            <a:ext cx="4772528" cy="8382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kumimoji="0" lang="es-ES"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s-ES"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9pPr>
          </a:lstStyle>
          <a:p>
            <a:pPr marL="0" indent="0" algn="r">
              <a:buNone/>
            </a:pPr>
            <a:r>
              <a:rPr lang="es-ES" sz="1400" b="1" dirty="0">
                <a:latin typeface="Arial"/>
                <a:cs typeface="Arial"/>
              </a:rPr>
              <a:t>INSTANCIAS JURÍDICAS EN PROPIEDAD HORIZONTAL</a:t>
            </a:r>
          </a:p>
          <a:p>
            <a:pPr marL="0" indent="0" algn="r">
              <a:buNone/>
            </a:pPr>
            <a:r>
              <a:rPr lang="es-ES" sz="1400" dirty="0">
                <a:latin typeface="Arial"/>
                <a:cs typeface="Arial"/>
              </a:rPr>
              <a:t>Gustavo Adolfo Martínez Rojas</a:t>
            </a:r>
          </a:p>
          <a:p>
            <a:pPr marL="0" indent="0" algn="r">
              <a:buNone/>
            </a:pPr>
            <a:r>
              <a:rPr lang="es-ES" sz="1400" dirty="0">
                <a:latin typeface="Arial"/>
                <a:cs typeface="Arial"/>
                <a:hlinkClick r:id="rId7"/>
              </a:rPr>
              <a:t>gustavomartinez@contodapropiedad.com</a:t>
            </a:r>
            <a:endParaRPr lang="es-ES" sz="1400" dirty="0">
              <a:latin typeface="Arial"/>
              <a:cs typeface="Arial"/>
            </a:endParaRPr>
          </a:p>
          <a:p>
            <a:pPr marL="0" indent="0" algn="r">
              <a:buNone/>
            </a:pPr>
            <a:endParaRPr lang="es-ES" sz="1400" dirty="0">
              <a:latin typeface="Arial"/>
              <a:cs typeface="Arial"/>
            </a:endParaRPr>
          </a:p>
          <a:p>
            <a:pPr marL="0" indent="0" algn="r">
              <a:buNone/>
            </a:pPr>
            <a:endParaRPr lang="es-ES" sz="1400" dirty="0" smtClean="0">
              <a:latin typeface="Arial"/>
              <a:cs typeface="Arial"/>
            </a:endParaRPr>
          </a:p>
          <a:p>
            <a:endParaRPr lang="es-ES" sz="2400" dirty="0"/>
          </a:p>
        </p:txBody>
      </p:sp>
    </p:spTree>
    <p:custDataLst>
      <p:tags r:id="rId1"/>
    </p:custDataLst>
    <p:extLst>
      <p:ext uri="{BB962C8B-B14F-4D97-AF65-F5344CB8AC3E}">
        <p14:creationId xmlns:p14="http://schemas.microsoft.com/office/powerpoint/2010/main" val="1804495835"/>
      </p:ext>
    </p:extLst>
  </p:cSld>
  <p:clrMapOvr>
    <a:masterClrMapping/>
  </p:clrMapOvr>
  <p:transition xmlns:p14="http://schemas.microsoft.com/office/powerpoint/2010/main" spd="slow">
    <p:wipe dir="d"/>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a:bodyPr>
          <a:lstStyle/>
          <a:p>
            <a:r>
              <a:rPr lang="es-ES" sz="4000" dirty="0" smtClean="0">
                <a:latin typeface="Arial"/>
                <a:cs typeface="Arial"/>
              </a:rPr>
              <a:t>Temario</a:t>
            </a:r>
            <a:endParaRPr lang="es-ES" sz="4000" dirty="0">
              <a:latin typeface="Arial"/>
              <a:cs typeface="Arial"/>
            </a:endParaRPr>
          </a:p>
        </p:txBody>
      </p:sp>
      <p:sp>
        <p:nvSpPr>
          <p:cNvPr id="5" name="Content Placeholder 4"/>
          <p:cNvSpPr>
            <a:spLocks noGrp="1"/>
          </p:cNvSpPr>
          <p:nvPr>
            <p:ph idx="1"/>
            <p:custDataLst>
              <p:tags r:id="rId3"/>
            </p:custDataLst>
          </p:nvPr>
        </p:nvSpPr>
        <p:spPr>
          <a:xfrm>
            <a:off x="762000" y="1596413"/>
            <a:ext cx="8077200" cy="3889987"/>
          </a:xfrm>
        </p:spPr>
        <p:txBody>
          <a:bodyPr>
            <a:normAutofit fontScale="55000" lnSpcReduction="20000"/>
          </a:bodyPr>
          <a:lstStyle/>
          <a:p>
            <a:r>
              <a:rPr lang="es-CO" b="1" dirty="0" smtClean="0">
                <a:latin typeface="Arial"/>
                <a:cs typeface="Arial"/>
              </a:rPr>
              <a:t>Justicia Ordinaria</a:t>
            </a:r>
          </a:p>
          <a:p>
            <a:pPr marL="0" indent="0">
              <a:buNone/>
            </a:pPr>
            <a:r>
              <a:rPr lang="es-CO" dirty="0">
                <a:latin typeface="Arial"/>
                <a:cs typeface="Arial"/>
              </a:rPr>
              <a:t>	</a:t>
            </a:r>
            <a:r>
              <a:rPr lang="es-CO" dirty="0" smtClean="0">
                <a:latin typeface="Arial"/>
                <a:cs typeface="Arial"/>
              </a:rPr>
              <a:t>- Procesos de impugnaci</a:t>
            </a:r>
            <a:r>
              <a:rPr lang="es-CO" dirty="0" smtClean="0">
                <a:latin typeface="Arial"/>
                <a:cs typeface="Arial"/>
              </a:rPr>
              <a:t>ón de actas</a:t>
            </a:r>
            <a:endParaRPr lang="es-CO" dirty="0" smtClean="0">
              <a:latin typeface="Arial"/>
              <a:cs typeface="Arial"/>
            </a:endParaRPr>
          </a:p>
          <a:p>
            <a:pPr marL="0" indent="0">
              <a:buNone/>
            </a:pPr>
            <a:r>
              <a:rPr lang="es-CO" dirty="0">
                <a:latin typeface="Arial"/>
                <a:cs typeface="Arial"/>
              </a:rPr>
              <a:t>	</a:t>
            </a:r>
            <a:r>
              <a:rPr lang="es-CO" dirty="0" smtClean="0">
                <a:latin typeface="Arial"/>
                <a:cs typeface="Arial"/>
              </a:rPr>
              <a:t>- Procesos verbales y verbales sumarios</a:t>
            </a:r>
          </a:p>
          <a:p>
            <a:pPr marL="0" indent="0">
              <a:buNone/>
            </a:pPr>
            <a:r>
              <a:rPr lang="es-CO" dirty="0">
                <a:latin typeface="Arial"/>
                <a:cs typeface="Arial"/>
              </a:rPr>
              <a:t>	</a:t>
            </a:r>
            <a:r>
              <a:rPr lang="es-CO" dirty="0" smtClean="0">
                <a:latin typeface="Arial"/>
                <a:cs typeface="Arial"/>
              </a:rPr>
              <a:t>- Procesos ejecutivos</a:t>
            </a:r>
          </a:p>
          <a:p>
            <a:pPr marL="0" indent="0">
              <a:buNone/>
            </a:pPr>
            <a:r>
              <a:rPr lang="es-CO" dirty="0" smtClean="0">
                <a:latin typeface="Arial"/>
                <a:cs typeface="Arial"/>
              </a:rPr>
              <a:t>	- Procesos monit</a:t>
            </a:r>
            <a:r>
              <a:rPr lang="es-CO" dirty="0">
                <a:latin typeface="Arial"/>
                <a:cs typeface="Arial"/>
              </a:rPr>
              <a:t>o</a:t>
            </a:r>
            <a:r>
              <a:rPr lang="es-CO" dirty="0" smtClean="0">
                <a:latin typeface="Arial"/>
                <a:cs typeface="Arial"/>
              </a:rPr>
              <a:t>rios</a:t>
            </a:r>
            <a:endParaRPr lang="es-CO" dirty="0">
              <a:latin typeface="Arial"/>
              <a:cs typeface="Arial"/>
            </a:endParaRPr>
          </a:p>
          <a:p>
            <a:pPr marL="0" indent="0">
              <a:buNone/>
            </a:pPr>
            <a:r>
              <a:rPr lang="es-CO" dirty="0">
                <a:latin typeface="Arial"/>
                <a:cs typeface="Arial"/>
              </a:rPr>
              <a:t> </a:t>
            </a:r>
          </a:p>
          <a:p>
            <a:r>
              <a:rPr lang="es-CO" b="1" dirty="0" smtClean="0">
                <a:latin typeface="Arial"/>
                <a:cs typeface="Arial"/>
              </a:rPr>
              <a:t>Juez Constitucional</a:t>
            </a:r>
          </a:p>
          <a:p>
            <a:pPr marL="0" indent="0">
              <a:buNone/>
            </a:pPr>
            <a:r>
              <a:rPr lang="es-CO" dirty="0" smtClean="0">
                <a:latin typeface="Arial"/>
                <a:cs typeface="Arial"/>
              </a:rPr>
              <a:t>	- Acci</a:t>
            </a:r>
            <a:r>
              <a:rPr lang="es-CO" dirty="0" smtClean="0">
                <a:latin typeface="Arial"/>
                <a:cs typeface="Arial"/>
              </a:rPr>
              <a:t>ón de tutela</a:t>
            </a:r>
          </a:p>
          <a:p>
            <a:pPr marL="0" indent="0">
              <a:buNone/>
            </a:pPr>
            <a:endParaRPr lang="es-CO" dirty="0" smtClean="0">
              <a:latin typeface="Arial"/>
              <a:cs typeface="Arial"/>
            </a:endParaRPr>
          </a:p>
          <a:p>
            <a:r>
              <a:rPr lang="es-CO" b="1" dirty="0" smtClean="0">
                <a:latin typeface="Arial"/>
                <a:cs typeface="Arial"/>
              </a:rPr>
              <a:t>Superintendencia de Industria y Comercio</a:t>
            </a:r>
          </a:p>
          <a:p>
            <a:pPr marL="0" indent="0">
              <a:buNone/>
            </a:pPr>
            <a:endParaRPr lang="es-CO" dirty="0" smtClean="0">
              <a:latin typeface="Arial"/>
              <a:cs typeface="Arial"/>
            </a:endParaRPr>
          </a:p>
          <a:p>
            <a:r>
              <a:rPr lang="es-CO" b="1" dirty="0" smtClean="0">
                <a:latin typeface="Arial"/>
                <a:cs typeface="Arial"/>
              </a:rPr>
              <a:t>Centros de Conciliaci</a:t>
            </a:r>
            <a:r>
              <a:rPr lang="es-CO" b="1" dirty="0" smtClean="0">
                <a:latin typeface="Arial"/>
                <a:cs typeface="Arial"/>
              </a:rPr>
              <a:t>ón y Arbitraje</a:t>
            </a:r>
          </a:p>
          <a:p>
            <a:pPr marL="0" indent="0">
              <a:buNone/>
            </a:pPr>
            <a:endParaRPr lang="es-CO" dirty="0" smtClean="0">
              <a:latin typeface="Arial"/>
              <a:cs typeface="Arial"/>
            </a:endParaRPr>
          </a:p>
          <a:p>
            <a:r>
              <a:rPr lang="es-CO" b="1" dirty="0" smtClean="0">
                <a:latin typeface="Arial"/>
                <a:cs typeface="Arial"/>
              </a:rPr>
              <a:t>Jueces de Paz</a:t>
            </a:r>
            <a:endParaRPr lang="es-CO" b="1" dirty="0">
              <a:latin typeface="Arial"/>
              <a:cs typeface="Arial"/>
            </a:endParaRPr>
          </a:p>
          <a:p>
            <a:pPr marL="0" indent="0">
              <a:buNone/>
            </a:pPr>
            <a:endParaRPr lang="es-ES" dirty="0">
              <a:latin typeface="Arial"/>
              <a:cs typeface="Arial"/>
            </a:endParaRPr>
          </a:p>
        </p:txBody>
      </p:sp>
      <p:sp>
        <p:nvSpPr>
          <p:cNvPr id="7" name="Subtitle 2"/>
          <p:cNvSpPr txBox="1">
            <a:spLocks/>
          </p:cNvSpPr>
          <p:nvPr>
            <p:custDataLst>
              <p:tags r:id="rId4"/>
            </p:custDataLst>
          </p:nvPr>
        </p:nvSpPr>
        <p:spPr>
          <a:xfrm>
            <a:off x="4191000" y="6015129"/>
            <a:ext cx="4772528" cy="8382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kumimoji="0" lang="es-ES"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s-ES"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9pPr>
          </a:lstStyle>
          <a:p>
            <a:pPr marL="0" indent="0" algn="r">
              <a:buNone/>
            </a:pPr>
            <a:r>
              <a:rPr lang="es-ES" sz="1400" b="1" dirty="0" smtClean="0">
                <a:latin typeface="Arial"/>
                <a:cs typeface="Arial"/>
              </a:rPr>
              <a:t>INSTANCIAS JUR</a:t>
            </a:r>
            <a:r>
              <a:rPr lang="es-ES" sz="1400" b="1" dirty="0" smtClean="0">
                <a:latin typeface="Arial"/>
                <a:cs typeface="Arial"/>
              </a:rPr>
              <a:t>ÍDICAS EN PROPIEDAD</a:t>
            </a:r>
            <a:r>
              <a:rPr lang="es-ES" sz="1400" b="1" dirty="0">
                <a:latin typeface="Arial"/>
                <a:cs typeface="Arial"/>
              </a:rPr>
              <a:t> </a:t>
            </a:r>
            <a:r>
              <a:rPr lang="es-ES" sz="1400" b="1" dirty="0" smtClean="0">
                <a:latin typeface="Arial"/>
                <a:cs typeface="Arial"/>
              </a:rPr>
              <a:t>HORIZONTAL</a:t>
            </a:r>
            <a:endParaRPr lang="es-ES" sz="1400" b="1" dirty="0" smtClean="0">
              <a:latin typeface="Arial"/>
              <a:cs typeface="Arial"/>
            </a:endParaRPr>
          </a:p>
          <a:p>
            <a:pPr marL="0" indent="0" algn="r">
              <a:buNone/>
            </a:pPr>
            <a:r>
              <a:rPr lang="es-ES" sz="1400" dirty="0" smtClean="0">
                <a:latin typeface="Arial"/>
                <a:cs typeface="Arial"/>
              </a:rPr>
              <a:t>Gustavo Adolfo Martínez Rojas</a:t>
            </a:r>
          </a:p>
          <a:p>
            <a:pPr marL="0" indent="0" algn="r">
              <a:buNone/>
            </a:pPr>
            <a:r>
              <a:rPr lang="es-ES" sz="1400" dirty="0" smtClean="0">
                <a:latin typeface="Arial"/>
                <a:cs typeface="Arial"/>
                <a:hlinkClick r:id="rId7"/>
              </a:rPr>
              <a:t>gustavomartinez</a:t>
            </a:r>
            <a:r>
              <a:rPr lang="es-ES" sz="1400" dirty="0" smtClean="0">
                <a:latin typeface="Arial"/>
                <a:cs typeface="Arial"/>
                <a:hlinkClick r:id="rId7"/>
              </a:rPr>
              <a:t>@contodapropiedad.com</a:t>
            </a:r>
            <a:endParaRPr lang="es-ES" sz="1400" dirty="0" smtClean="0">
              <a:latin typeface="Arial"/>
              <a:cs typeface="Arial"/>
            </a:endParaRPr>
          </a:p>
          <a:p>
            <a:pPr marL="0" indent="0" algn="r">
              <a:buNone/>
            </a:pPr>
            <a:endParaRPr lang="es-ES" sz="1400" dirty="0" smtClean="0">
              <a:latin typeface="Arial"/>
              <a:cs typeface="Arial"/>
            </a:endParaRPr>
          </a:p>
          <a:p>
            <a:endParaRPr lang="es-ES" sz="2400" dirty="0"/>
          </a:p>
        </p:txBody>
      </p:sp>
    </p:spTree>
    <p:custDataLst>
      <p:tags r:id="rId1"/>
    </p:custDataLst>
  </p:cSld>
  <p:clrMapOvr>
    <a:masterClrMapping/>
  </p:clrMapOvr>
  <p:transition xmlns:p14="http://schemas.microsoft.com/office/powerpoint/2010/main" spd="slow">
    <p:wipe dir="d"/>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838200"/>
            <a:ext cx="8077200" cy="1143000"/>
          </a:xfrm>
        </p:spPr>
        <p:txBody>
          <a:bodyPr>
            <a:noAutofit/>
          </a:bodyPr>
          <a:lstStyle/>
          <a:p>
            <a:pPr algn="ctr"/>
            <a:r>
              <a:rPr lang="es-CO" sz="2600" b="1" dirty="0">
                <a:solidFill>
                  <a:schemeClr val="accent4">
                    <a:lumMod val="75000"/>
                  </a:schemeClr>
                </a:solidFill>
                <a:latin typeface="Arial"/>
                <a:cs typeface="Arial"/>
              </a:rPr>
              <a:t>Proceso </a:t>
            </a:r>
            <a:r>
              <a:rPr lang="es-CO" sz="2600" b="1" dirty="0" smtClean="0">
                <a:solidFill>
                  <a:schemeClr val="accent4">
                    <a:lumMod val="75000"/>
                  </a:schemeClr>
                </a:solidFill>
                <a:latin typeface="Arial"/>
                <a:cs typeface="Arial"/>
              </a:rPr>
              <a:t>ejecutivo</a:t>
            </a:r>
            <a:endParaRPr lang="es-ES" sz="2600" b="1" dirty="0">
              <a:solidFill>
                <a:schemeClr val="accent4">
                  <a:lumMod val="75000"/>
                </a:schemeClr>
              </a:solidFill>
              <a:latin typeface="Arial"/>
              <a:cs typeface="Arial"/>
            </a:endParaRPr>
          </a:p>
        </p:txBody>
      </p:sp>
      <p:sp>
        <p:nvSpPr>
          <p:cNvPr id="5" name="Content Placeholder 4"/>
          <p:cNvSpPr>
            <a:spLocks noGrp="1"/>
          </p:cNvSpPr>
          <p:nvPr>
            <p:ph idx="1"/>
            <p:custDataLst>
              <p:tags r:id="rId3"/>
            </p:custDataLst>
          </p:nvPr>
        </p:nvSpPr>
        <p:spPr>
          <a:xfrm>
            <a:off x="685800" y="1981200"/>
            <a:ext cx="8077200" cy="4042387"/>
          </a:xfrm>
        </p:spPr>
        <p:txBody>
          <a:bodyPr>
            <a:normAutofit fontScale="25000" lnSpcReduction="20000"/>
          </a:bodyPr>
          <a:lstStyle/>
          <a:p>
            <a:pPr marL="0" indent="0" algn="just" fontAlgn="base">
              <a:buNone/>
            </a:pPr>
            <a:r>
              <a:rPr lang="es-CO" sz="7200" b="1" dirty="0">
                <a:latin typeface="Arial"/>
                <a:cs typeface="Arial"/>
              </a:rPr>
              <a:t>ARTÍCULO 48. PROCEDIMIENTO EJECUTIVO.</a:t>
            </a:r>
            <a:r>
              <a:rPr lang="es-CO" sz="7200" dirty="0">
                <a:latin typeface="Arial"/>
                <a:cs typeface="Arial"/>
              </a:rPr>
              <a:t> En los procesos ejecutivos entablados por el representante legal de la persona jurídica a que se refiere esta ley para el cobro de multas u obligaciones pecuniarias derivadas de expensas ordinarias y extraordinarias, con sus correspondientes intereses, sólo podrán exigirse por el Juez competente como anexos a la respectiva demanda el poder debidamente otorgado, el certificado sobre existencia y representación de la persona jurídica demandante y demandada en caso de que el deudor ostente esta calidad, el título ejecutivo contentivo de la obligación que será solamente el certificado expedido por el administrador sin ningún requisito ni procedimiento adicional y copia del certificado de intereses expedido por la Superintendencia Bancaria o por el organismo que haga sus veces o de la parte pertinente del reglamento que autorice un interés inferior.</a:t>
            </a:r>
          </a:p>
          <a:p>
            <a:pPr marL="0" indent="0" algn="just" fontAlgn="base">
              <a:buNone/>
            </a:pPr>
            <a:endParaRPr lang="es-CO" sz="7200" dirty="0">
              <a:latin typeface="Arial"/>
              <a:cs typeface="Arial"/>
            </a:endParaRPr>
          </a:p>
          <a:p>
            <a:pPr marL="0" indent="0" algn="just" fontAlgn="base">
              <a:buNone/>
            </a:pPr>
            <a:r>
              <a:rPr lang="es-CO" sz="7200" dirty="0" smtClean="0">
                <a:latin typeface="Arial"/>
                <a:cs typeface="Arial"/>
              </a:rPr>
              <a:t>La </a:t>
            </a:r>
            <a:r>
              <a:rPr lang="es-CO" sz="7200" dirty="0">
                <a:latin typeface="Arial"/>
                <a:cs typeface="Arial"/>
              </a:rPr>
              <a:t>acción ejecutiva a que se refiere este artículo, no estará supeditada al agotamiento previo de los mecanismos para la solución de conflictos previstos en la presente ley.</a:t>
            </a:r>
          </a:p>
          <a:p>
            <a:pPr marL="0" indent="0">
              <a:buNone/>
            </a:pPr>
            <a:endParaRPr lang="es-ES" sz="4600" b="1" dirty="0">
              <a:latin typeface="Arial"/>
              <a:cs typeface="Arial"/>
            </a:endParaRPr>
          </a:p>
          <a:p>
            <a:pPr marL="0" indent="0" algn="just">
              <a:buNone/>
            </a:pPr>
            <a:endParaRPr lang="es-CO" sz="8800" dirty="0" smtClean="0">
              <a:latin typeface="Arial"/>
              <a:cs typeface="Arial"/>
            </a:endParaRPr>
          </a:p>
          <a:p>
            <a:pPr marL="0" indent="0" algn="just">
              <a:buNone/>
            </a:pPr>
            <a:r>
              <a:rPr lang="es-ES" sz="8800" dirty="0">
                <a:latin typeface="Arial"/>
                <a:cs typeface="Arial"/>
              </a:rPr>
              <a:t> </a:t>
            </a:r>
            <a:endParaRPr lang="es-CO" sz="8800" dirty="0">
              <a:latin typeface="Arial"/>
              <a:cs typeface="Arial"/>
            </a:endParaRPr>
          </a:p>
          <a:p>
            <a:pPr marL="0" indent="0">
              <a:buNone/>
            </a:pPr>
            <a:r>
              <a:rPr lang="es-ES" sz="6800" b="1" dirty="0">
                <a:latin typeface="Arial"/>
                <a:cs typeface="Arial"/>
              </a:rPr>
              <a:t> </a:t>
            </a:r>
            <a:endParaRPr lang="es-CO" sz="6800" dirty="0">
              <a:latin typeface="Arial"/>
              <a:cs typeface="Arial"/>
            </a:endParaRPr>
          </a:p>
          <a:p>
            <a:pPr marL="0" indent="0">
              <a:buNone/>
            </a:pPr>
            <a:r>
              <a:rPr lang="es-CO" dirty="0"/>
              <a:t> </a:t>
            </a:r>
          </a:p>
          <a:p>
            <a:pPr marL="0" indent="0">
              <a:buNone/>
            </a:pPr>
            <a:endParaRPr lang="es-ES" dirty="0">
              <a:latin typeface="Arial"/>
              <a:cs typeface="Arial"/>
            </a:endParaRPr>
          </a:p>
        </p:txBody>
      </p:sp>
      <p:sp>
        <p:nvSpPr>
          <p:cNvPr id="7" name="Subtitle 2"/>
          <p:cNvSpPr txBox="1">
            <a:spLocks/>
          </p:cNvSpPr>
          <p:nvPr>
            <p:custDataLst>
              <p:tags r:id="rId4"/>
            </p:custDataLst>
          </p:nvPr>
        </p:nvSpPr>
        <p:spPr>
          <a:xfrm>
            <a:off x="4191000" y="6015129"/>
            <a:ext cx="4772528" cy="8382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kumimoji="0" lang="es-ES"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s-ES"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9pPr>
          </a:lstStyle>
          <a:p>
            <a:pPr marL="0" indent="0" algn="r">
              <a:buNone/>
            </a:pPr>
            <a:r>
              <a:rPr lang="es-ES" sz="1400" b="1" dirty="0">
                <a:latin typeface="Arial"/>
                <a:cs typeface="Arial"/>
              </a:rPr>
              <a:t>INSTANCIAS JURÍDICAS EN PROPIEDAD HORIZONTAL</a:t>
            </a:r>
          </a:p>
          <a:p>
            <a:pPr marL="0" indent="0" algn="r">
              <a:buNone/>
            </a:pPr>
            <a:r>
              <a:rPr lang="es-ES" sz="1400" dirty="0">
                <a:latin typeface="Arial"/>
                <a:cs typeface="Arial"/>
              </a:rPr>
              <a:t>Gustavo Adolfo Martínez Rojas</a:t>
            </a:r>
          </a:p>
          <a:p>
            <a:pPr marL="0" indent="0" algn="r">
              <a:buNone/>
            </a:pPr>
            <a:r>
              <a:rPr lang="es-ES" sz="1400" dirty="0">
                <a:latin typeface="Arial"/>
                <a:cs typeface="Arial"/>
                <a:hlinkClick r:id="rId7"/>
              </a:rPr>
              <a:t>gustavomartinez@contodapropiedad.com</a:t>
            </a:r>
            <a:endParaRPr lang="es-ES" sz="1400" dirty="0">
              <a:latin typeface="Arial"/>
              <a:cs typeface="Arial"/>
            </a:endParaRPr>
          </a:p>
          <a:p>
            <a:pPr marL="0" indent="0" algn="r">
              <a:buNone/>
            </a:pPr>
            <a:endParaRPr lang="es-ES" sz="1400" dirty="0">
              <a:latin typeface="Arial"/>
              <a:cs typeface="Arial"/>
            </a:endParaRPr>
          </a:p>
          <a:p>
            <a:pPr marL="0" indent="0" algn="r">
              <a:buNone/>
            </a:pPr>
            <a:endParaRPr lang="es-ES" sz="1400" dirty="0" smtClean="0">
              <a:latin typeface="Arial"/>
              <a:cs typeface="Arial"/>
            </a:endParaRPr>
          </a:p>
          <a:p>
            <a:endParaRPr lang="es-ES" sz="2400" dirty="0"/>
          </a:p>
        </p:txBody>
      </p:sp>
    </p:spTree>
    <p:custDataLst>
      <p:tags r:id="rId1"/>
    </p:custDataLst>
    <p:extLst>
      <p:ext uri="{BB962C8B-B14F-4D97-AF65-F5344CB8AC3E}">
        <p14:creationId xmlns:p14="http://schemas.microsoft.com/office/powerpoint/2010/main" val="512978334"/>
      </p:ext>
    </p:extLst>
  </p:cSld>
  <p:clrMapOvr>
    <a:masterClrMapping/>
  </p:clrMapOvr>
  <p:transition xmlns:p14="http://schemas.microsoft.com/office/powerpoint/2010/main" spd="slow">
    <p:wipe dir="d"/>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838200"/>
            <a:ext cx="8077200" cy="1143000"/>
          </a:xfrm>
        </p:spPr>
        <p:txBody>
          <a:bodyPr>
            <a:noAutofit/>
          </a:bodyPr>
          <a:lstStyle/>
          <a:p>
            <a:pPr algn="ctr"/>
            <a:r>
              <a:rPr lang="es-CO" sz="2600" b="1" dirty="0">
                <a:solidFill>
                  <a:schemeClr val="accent4">
                    <a:lumMod val="75000"/>
                  </a:schemeClr>
                </a:solidFill>
                <a:latin typeface="Arial"/>
                <a:cs typeface="Arial"/>
              </a:rPr>
              <a:t>Proceso </a:t>
            </a:r>
            <a:r>
              <a:rPr lang="es-CO" sz="2600" b="1" dirty="0" smtClean="0">
                <a:solidFill>
                  <a:schemeClr val="accent4">
                    <a:lumMod val="75000"/>
                  </a:schemeClr>
                </a:solidFill>
                <a:latin typeface="Arial"/>
                <a:cs typeface="Arial"/>
              </a:rPr>
              <a:t>monitorio</a:t>
            </a:r>
            <a:endParaRPr lang="es-ES" sz="2600" b="1" dirty="0">
              <a:solidFill>
                <a:schemeClr val="accent4">
                  <a:lumMod val="75000"/>
                </a:schemeClr>
              </a:solidFill>
              <a:latin typeface="Arial"/>
              <a:cs typeface="Arial"/>
            </a:endParaRPr>
          </a:p>
        </p:txBody>
      </p:sp>
      <p:sp>
        <p:nvSpPr>
          <p:cNvPr id="5" name="Content Placeholder 4"/>
          <p:cNvSpPr>
            <a:spLocks noGrp="1"/>
          </p:cNvSpPr>
          <p:nvPr>
            <p:ph idx="1"/>
            <p:custDataLst>
              <p:tags r:id="rId3"/>
            </p:custDataLst>
          </p:nvPr>
        </p:nvSpPr>
        <p:spPr>
          <a:xfrm>
            <a:off x="685800" y="1981200"/>
            <a:ext cx="8077200" cy="4042387"/>
          </a:xfrm>
        </p:spPr>
        <p:txBody>
          <a:bodyPr>
            <a:normAutofit fontScale="40000" lnSpcReduction="20000"/>
          </a:bodyPr>
          <a:lstStyle/>
          <a:p>
            <a:pPr marL="0" indent="0" algn="just" fontAlgn="base">
              <a:buNone/>
            </a:pPr>
            <a:r>
              <a:rPr lang="es-CO" sz="5000" b="1" dirty="0">
                <a:latin typeface="Arial"/>
                <a:cs typeface="Arial"/>
              </a:rPr>
              <a:t>Artículo 419. </a:t>
            </a:r>
            <a:r>
              <a:rPr lang="es-CO" sz="5000" b="1" i="1" dirty="0">
                <a:latin typeface="Arial"/>
                <a:cs typeface="Arial"/>
              </a:rPr>
              <a:t>Procedencia</a:t>
            </a:r>
            <a:r>
              <a:rPr lang="es-CO" sz="5000" b="1" dirty="0">
                <a:latin typeface="Arial"/>
                <a:cs typeface="Arial"/>
              </a:rPr>
              <a:t>.</a:t>
            </a:r>
          </a:p>
          <a:p>
            <a:pPr marL="0" indent="0" algn="just" fontAlgn="base">
              <a:buNone/>
            </a:pPr>
            <a:endParaRPr lang="es-CO" sz="5000" u="sng" dirty="0" smtClean="0">
              <a:latin typeface="Arial"/>
              <a:cs typeface="Arial"/>
            </a:endParaRPr>
          </a:p>
          <a:p>
            <a:pPr marL="0" indent="0" algn="just" fontAlgn="base">
              <a:buNone/>
            </a:pPr>
            <a:r>
              <a:rPr lang="es-CO" sz="5000" dirty="0" smtClean="0">
                <a:latin typeface="Arial"/>
                <a:cs typeface="Arial"/>
              </a:rPr>
              <a:t>Quien </a:t>
            </a:r>
            <a:r>
              <a:rPr lang="es-CO" sz="5000" dirty="0">
                <a:latin typeface="Arial"/>
                <a:cs typeface="Arial"/>
              </a:rPr>
              <a:t>pretenda el pago de una obligación en dinero, de naturaleza contractual, determinada y exigible que sea de mínima cuantía, podrá promover proceso monitorio con sujeción a las disposiciones de este Capítulo.</a:t>
            </a:r>
          </a:p>
          <a:p>
            <a:pPr marL="0" indent="0">
              <a:buNone/>
            </a:pPr>
            <a:endParaRPr lang="es-ES" sz="4600" b="1" dirty="0">
              <a:latin typeface="Arial"/>
              <a:cs typeface="Arial"/>
            </a:endParaRPr>
          </a:p>
          <a:p>
            <a:pPr marL="0" indent="0" algn="just">
              <a:buNone/>
            </a:pPr>
            <a:endParaRPr lang="es-CO" sz="8800" dirty="0" smtClean="0">
              <a:latin typeface="Arial"/>
              <a:cs typeface="Arial"/>
            </a:endParaRPr>
          </a:p>
          <a:p>
            <a:pPr marL="0" indent="0" algn="just">
              <a:buNone/>
            </a:pPr>
            <a:r>
              <a:rPr lang="es-ES" sz="8800" dirty="0">
                <a:latin typeface="Arial"/>
                <a:cs typeface="Arial"/>
              </a:rPr>
              <a:t> </a:t>
            </a:r>
            <a:endParaRPr lang="es-CO" sz="8800" dirty="0">
              <a:latin typeface="Arial"/>
              <a:cs typeface="Arial"/>
            </a:endParaRPr>
          </a:p>
          <a:p>
            <a:pPr marL="0" indent="0">
              <a:buNone/>
            </a:pPr>
            <a:r>
              <a:rPr lang="es-ES" sz="6800" b="1" dirty="0">
                <a:latin typeface="Arial"/>
                <a:cs typeface="Arial"/>
              </a:rPr>
              <a:t> </a:t>
            </a:r>
            <a:endParaRPr lang="es-CO" sz="6800" dirty="0">
              <a:latin typeface="Arial"/>
              <a:cs typeface="Arial"/>
            </a:endParaRPr>
          </a:p>
          <a:p>
            <a:pPr marL="0" indent="0">
              <a:buNone/>
            </a:pPr>
            <a:r>
              <a:rPr lang="es-CO" dirty="0"/>
              <a:t> </a:t>
            </a:r>
          </a:p>
          <a:p>
            <a:pPr marL="0" indent="0">
              <a:buNone/>
            </a:pPr>
            <a:endParaRPr lang="es-ES" dirty="0">
              <a:latin typeface="Arial"/>
              <a:cs typeface="Arial"/>
            </a:endParaRPr>
          </a:p>
        </p:txBody>
      </p:sp>
      <p:sp>
        <p:nvSpPr>
          <p:cNvPr id="7" name="Subtitle 2"/>
          <p:cNvSpPr txBox="1">
            <a:spLocks/>
          </p:cNvSpPr>
          <p:nvPr>
            <p:custDataLst>
              <p:tags r:id="rId4"/>
            </p:custDataLst>
          </p:nvPr>
        </p:nvSpPr>
        <p:spPr>
          <a:xfrm>
            <a:off x="4191000" y="6015129"/>
            <a:ext cx="4772528" cy="8382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kumimoji="0" lang="es-ES"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s-ES"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9pPr>
          </a:lstStyle>
          <a:p>
            <a:pPr marL="0" indent="0" algn="r">
              <a:buNone/>
            </a:pPr>
            <a:r>
              <a:rPr lang="es-ES" sz="1400" b="1" dirty="0">
                <a:latin typeface="Arial"/>
                <a:cs typeface="Arial"/>
              </a:rPr>
              <a:t>INSTANCIAS JURÍDICAS EN PROPIEDAD HORIZONTAL</a:t>
            </a:r>
          </a:p>
          <a:p>
            <a:pPr marL="0" indent="0" algn="r">
              <a:buNone/>
            </a:pPr>
            <a:r>
              <a:rPr lang="es-ES" sz="1400" dirty="0">
                <a:latin typeface="Arial"/>
                <a:cs typeface="Arial"/>
              </a:rPr>
              <a:t>Gustavo Adolfo Martínez Rojas</a:t>
            </a:r>
          </a:p>
          <a:p>
            <a:pPr marL="0" indent="0" algn="r">
              <a:buNone/>
            </a:pPr>
            <a:r>
              <a:rPr lang="es-ES" sz="1400" dirty="0">
                <a:latin typeface="Arial"/>
                <a:cs typeface="Arial"/>
                <a:hlinkClick r:id="rId7"/>
              </a:rPr>
              <a:t>gustavomartinez@contodapropiedad.com</a:t>
            </a:r>
            <a:endParaRPr lang="es-ES" sz="1400" dirty="0">
              <a:latin typeface="Arial"/>
              <a:cs typeface="Arial"/>
            </a:endParaRPr>
          </a:p>
          <a:p>
            <a:pPr marL="0" indent="0" algn="r">
              <a:buNone/>
            </a:pPr>
            <a:endParaRPr lang="es-ES" sz="1400" dirty="0">
              <a:latin typeface="Arial"/>
              <a:cs typeface="Arial"/>
            </a:endParaRPr>
          </a:p>
          <a:p>
            <a:pPr marL="0" indent="0" algn="r">
              <a:buNone/>
            </a:pPr>
            <a:endParaRPr lang="es-ES" sz="1400" dirty="0" smtClean="0">
              <a:latin typeface="Arial"/>
              <a:cs typeface="Arial"/>
            </a:endParaRPr>
          </a:p>
          <a:p>
            <a:endParaRPr lang="es-ES" sz="2400" dirty="0"/>
          </a:p>
        </p:txBody>
      </p:sp>
    </p:spTree>
    <p:custDataLst>
      <p:tags r:id="rId1"/>
    </p:custDataLst>
    <p:extLst>
      <p:ext uri="{BB962C8B-B14F-4D97-AF65-F5344CB8AC3E}">
        <p14:creationId xmlns:p14="http://schemas.microsoft.com/office/powerpoint/2010/main" val="1648579861"/>
      </p:ext>
    </p:extLst>
  </p:cSld>
  <p:clrMapOvr>
    <a:masterClrMapping/>
  </p:clrMapOvr>
  <p:transition xmlns:p14="http://schemas.microsoft.com/office/powerpoint/2010/main" spd="slow">
    <p:wipe dir="d"/>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533400"/>
            <a:ext cx="8077200" cy="1143000"/>
          </a:xfrm>
        </p:spPr>
        <p:txBody>
          <a:bodyPr>
            <a:noAutofit/>
          </a:bodyPr>
          <a:lstStyle/>
          <a:p>
            <a:pPr algn="ctr"/>
            <a:r>
              <a:rPr lang="es-CO" sz="3800" b="1" dirty="0" smtClean="0">
                <a:latin typeface="Arial"/>
                <a:cs typeface="Arial"/>
              </a:rPr>
              <a:t>Acci</a:t>
            </a:r>
            <a:r>
              <a:rPr lang="es-CO" sz="3800" b="1" dirty="0" smtClean="0">
                <a:latin typeface="Arial"/>
                <a:cs typeface="Arial"/>
              </a:rPr>
              <a:t>ón de tutela</a:t>
            </a:r>
            <a:endParaRPr lang="es-ES" sz="3800" b="1" dirty="0">
              <a:latin typeface="Arial"/>
              <a:cs typeface="Arial"/>
            </a:endParaRPr>
          </a:p>
        </p:txBody>
      </p:sp>
      <p:sp>
        <p:nvSpPr>
          <p:cNvPr id="5" name="Content Placeholder 4"/>
          <p:cNvSpPr>
            <a:spLocks noGrp="1"/>
          </p:cNvSpPr>
          <p:nvPr>
            <p:ph idx="1"/>
            <p:custDataLst>
              <p:tags r:id="rId3"/>
            </p:custDataLst>
          </p:nvPr>
        </p:nvSpPr>
        <p:spPr>
          <a:xfrm>
            <a:off x="685800" y="1676400"/>
            <a:ext cx="8077200" cy="3889987"/>
          </a:xfrm>
        </p:spPr>
        <p:txBody>
          <a:bodyPr>
            <a:normAutofit fontScale="25000" lnSpcReduction="20000"/>
          </a:bodyPr>
          <a:lstStyle/>
          <a:p>
            <a:pPr marL="0" indent="0" algn="just">
              <a:buNone/>
            </a:pPr>
            <a:r>
              <a:rPr lang="es-CO" sz="8800" b="1" dirty="0">
                <a:latin typeface="Arial"/>
                <a:cs typeface="Arial"/>
              </a:rPr>
              <a:t>ARTICULO 86. </a:t>
            </a:r>
            <a:r>
              <a:rPr lang="es-CO" sz="8800" dirty="0">
                <a:latin typeface="Arial"/>
                <a:cs typeface="Arial"/>
              </a:rPr>
              <a:t>Toda persona tendrá acción de tutela para reclamar ante los jueces, en todo momento y lugar, mediante un procedimiento preferente y sumario, por sí misma o por quien actúe a su nombre, la protección inmediata de sus derechos constitucionales fundamentales, cuando quiera que éstos resulten vulnerados o amenazados por la acción o la omisión de cualquier autoridad pública.</a:t>
            </a:r>
          </a:p>
          <a:p>
            <a:pPr marL="0" indent="0" algn="just">
              <a:buNone/>
            </a:pPr>
            <a:r>
              <a:rPr lang="es-CO" sz="8800" dirty="0">
                <a:latin typeface="Arial"/>
                <a:cs typeface="Arial"/>
              </a:rPr>
              <a:t>La protección consistirá en una orden para que aquel respecto de quien se solicita la tutela, actúe o se abstenga de hacerlo. El fallo, que será de inmediato cumplimiento, podrá impugnarse ante el juez competente y, en todo caso, éste lo remitirá a la Corte Constitucional para su eventual revisión. </a:t>
            </a:r>
          </a:p>
          <a:p>
            <a:pPr marL="0" indent="0" algn="just">
              <a:buNone/>
            </a:pPr>
            <a:endParaRPr lang="es-CO" sz="8800" dirty="0">
              <a:latin typeface="Arial"/>
              <a:cs typeface="Arial"/>
            </a:endParaRPr>
          </a:p>
        </p:txBody>
      </p:sp>
      <p:sp>
        <p:nvSpPr>
          <p:cNvPr id="7" name="Subtitle 2"/>
          <p:cNvSpPr txBox="1">
            <a:spLocks/>
          </p:cNvSpPr>
          <p:nvPr>
            <p:custDataLst>
              <p:tags r:id="rId4"/>
            </p:custDataLst>
          </p:nvPr>
        </p:nvSpPr>
        <p:spPr>
          <a:xfrm>
            <a:off x="4191000" y="5867400"/>
            <a:ext cx="4772528" cy="838200"/>
          </a:xfrm>
          <a:prstGeom prst="rect">
            <a:avLst/>
          </a:prstGeom>
        </p:spPr>
        <p:txBody>
          <a:bodyPr vert="horz" lIns="91440" tIns="45720" rIns="91440" bIns="45720" rtlCol="0">
            <a:normAutofit fontScale="55000" lnSpcReduction="20000"/>
          </a:bodyPr>
          <a:lstStyle>
            <a:lvl1pPr marL="342900" indent="-342900" algn="l" defTabSz="914400" rtl="0" eaLnBrk="1" latinLnBrk="0" hangingPunct="1">
              <a:spcBef>
                <a:spcPct val="20000"/>
              </a:spcBef>
              <a:buFont typeface="Arial" pitchFamily="34" charset="0"/>
              <a:buChar char="•"/>
              <a:defRPr kumimoji="0" lang="es-ES"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s-ES"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9pPr>
          </a:lstStyle>
          <a:p>
            <a:pPr marL="0" indent="0" algn="r">
              <a:buNone/>
            </a:pPr>
            <a:endParaRPr lang="es-ES" sz="1400" dirty="0" smtClean="0">
              <a:latin typeface="Arial"/>
              <a:cs typeface="Arial"/>
            </a:endParaRPr>
          </a:p>
          <a:p>
            <a:pPr marL="0" indent="0" algn="r">
              <a:buNone/>
            </a:pPr>
            <a:r>
              <a:rPr lang="es-ES" sz="2400" b="1" dirty="0">
                <a:latin typeface="Arial"/>
                <a:cs typeface="Arial"/>
              </a:rPr>
              <a:t>INSTANCIAS JURÍDICAS EN PROPIEDAD HORIZONTAL</a:t>
            </a:r>
          </a:p>
          <a:p>
            <a:pPr marL="0" indent="0" algn="r">
              <a:buNone/>
            </a:pPr>
            <a:r>
              <a:rPr lang="es-ES" sz="2400" dirty="0">
                <a:latin typeface="Arial"/>
                <a:cs typeface="Arial"/>
              </a:rPr>
              <a:t>Gustavo Adolfo Martínez Rojas</a:t>
            </a:r>
          </a:p>
          <a:p>
            <a:pPr marL="0" indent="0" algn="r">
              <a:buNone/>
            </a:pPr>
            <a:r>
              <a:rPr lang="es-ES" sz="2400" dirty="0">
                <a:latin typeface="Arial"/>
                <a:cs typeface="Arial"/>
                <a:hlinkClick r:id="rId7"/>
              </a:rPr>
              <a:t>gustavomartinez@contodapropiedad.com</a:t>
            </a:r>
            <a:endParaRPr lang="es-ES" sz="2400" dirty="0">
              <a:latin typeface="Arial"/>
              <a:cs typeface="Arial"/>
            </a:endParaRPr>
          </a:p>
          <a:p>
            <a:pPr marL="0" indent="0" algn="r">
              <a:buNone/>
            </a:pPr>
            <a:endParaRPr lang="es-ES" sz="2400" dirty="0">
              <a:latin typeface="Arial"/>
              <a:cs typeface="Arial"/>
            </a:endParaRPr>
          </a:p>
          <a:p>
            <a:pPr marL="0" indent="0">
              <a:buNone/>
            </a:pPr>
            <a:endParaRPr lang="es-ES" sz="2400" dirty="0"/>
          </a:p>
        </p:txBody>
      </p:sp>
    </p:spTree>
    <p:custDataLst>
      <p:tags r:id="rId1"/>
    </p:custDataLst>
    <p:extLst>
      <p:ext uri="{BB962C8B-B14F-4D97-AF65-F5344CB8AC3E}">
        <p14:creationId xmlns:p14="http://schemas.microsoft.com/office/powerpoint/2010/main" val="2152405797"/>
      </p:ext>
    </p:extLst>
  </p:cSld>
  <p:clrMapOvr>
    <a:masterClrMapping/>
  </p:clrMapOvr>
  <p:transition xmlns:p14="http://schemas.microsoft.com/office/powerpoint/2010/main" spd="slow">
    <p:wipe dir="d"/>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533400"/>
            <a:ext cx="8077200" cy="1143000"/>
          </a:xfrm>
        </p:spPr>
        <p:txBody>
          <a:bodyPr>
            <a:noAutofit/>
          </a:bodyPr>
          <a:lstStyle/>
          <a:p>
            <a:pPr algn="ctr"/>
            <a:r>
              <a:rPr lang="es-CO" sz="3800" b="1" dirty="0" smtClean="0">
                <a:latin typeface="Arial"/>
                <a:cs typeface="Arial"/>
              </a:rPr>
              <a:t>Acci</a:t>
            </a:r>
            <a:r>
              <a:rPr lang="es-CO" sz="3800" b="1" dirty="0" smtClean="0">
                <a:latin typeface="Arial"/>
                <a:cs typeface="Arial"/>
              </a:rPr>
              <a:t>ón de tutela</a:t>
            </a:r>
            <a:endParaRPr lang="es-ES" sz="3800" b="1" dirty="0">
              <a:latin typeface="Arial"/>
              <a:cs typeface="Arial"/>
            </a:endParaRPr>
          </a:p>
        </p:txBody>
      </p:sp>
      <p:sp>
        <p:nvSpPr>
          <p:cNvPr id="5" name="Content Placeholder 4"/>
          <p:cNvSpPr>
            <a:spLocks noGrp="1"/>
          </p:cNvSpPr>
          <p:nvPr>
            <p:ph idx="1"/>
            <p:custDataLst>
              <p:tags r:id="rId3"/>
            </p:custDataLst>
          </p:nvPr>
        </p:nvSpPr>
        <p:spPr>
          <a:xfrm>
            <a:off x="685800" y="1676400"/>
            <a:ext cx="8077200" cy="3889987"/>
          </a:xfrm>
        </p:spPr>
        <p:txBody>
          <a:bodyPr>
            <a:normAutofit fontScale="25000" lnSpcReduction="20000"/>
          </a:bodyPr>
          <a:lstStyle/>
          <a:p>
            <a:pPr marL="0" indent="0" algn="just">
              <a:buNone/>
            </a:pPr>
            <a:r>
              <a:rPr lang="es-CO" sz="8800" dirty="0">
                <a:latin typeface="Arial"/>
                <a:cs typeface="Arial"/>
              </a:rPr>
              <a:t>Esta acción solo procederá cuando el afectado no disponga de otro medio de defensa judicial, salvo que aquella se utilice como mecanismo transitorio para evitar un perjuicio irremediable. </a:t>
            </a:r>
          </a:p>
          <a:p>
            <a:pPr marL="0" indent="0" algn="just">
              <a:buNone/>
            </a:pPr>
            <a:r>
              <a:rPr lang="es-CO" sz="8800" dirty="0">
                <a:latin typeface="Arial"/>
                <a:cs typeface="Arial"/>
              </a:rPr>
              <a:t>En ningún caso podrán transcurrir más de diez días entre la solicitud de tutela y su resolución. </a:t>
            </a:r>
          </a:p>
          <a:p>
            <a:pPr marL="0" indent="0" algn="just">
              <a:buNone/>
            </a:pPr>
            <a:r>
              <a:rPr lang="es-CO" sz="8800" dirty="0">
                <a:latin typeface="Arial"/>
                <a:cs typeface="Arial"/>
              </a:rPr>
              <a:t>La ley establecerá los casos en los que la acción de tutela procede contra particulares encargados de la prestación de un servicio público o cuya conducta afecte grave y directamente el interés colectivo, o respecto de quienes el solicitante se halle en estado de subordinación o indefensión</a:t>
            </a:r>
            <a:r>
              <a:rPr lang="es-CO" sz="8800" dirty="0" smtClean="0">
                <a:latin typeface="Arial"/>
                <a:cs typeface="Arial"/>
              </a:rPr>
              <a:t>.</a:t>
            </a:r>
          </a:p>
          <a:p>
            <a:pPr marL="0" indent="0" algn="just">
              <a:buNone/>
            </a:pPr>
            <a:endParaRPr lang="es-CO" sz="8800" dirty="0">
              <a:latin typeface="Arial"/>
              <a:cs typeface="Arial"/>
            </a:endParaRPr>
          </a:p>
          <a:p>
            <a:pPr marL="0" indent="0" algn="just">
              <a:buNone/>
            </a:pPr>
            <a:r>
              <a:rPr lang="es-CO" sz="8800" dirty="0">
                <a:latin typeface="Arial"/>
                <a:cs typeface="Arial"/>
                <a:hlinkClick r:id="rId7"/>
              </a:rPr>
              <a:t>http://contodapropiedad.com/controversias-que-surgen-de-la-propiedad-horizontal-y-la-accion-de-tutela</a:t>
            </a:r>
            <a:r>
              <a:rPr lang="es-CO" sz="8800" dirty="0" smtClean="0">
                <a:latin typeface="Arial"/>
                <a:cs typeface="Arial"/>
                <a:hlinkClick r:id="rId7"/>
              </a:rPr>
              <a:t>/</a:t>
            </a:r>
            <a:endParaRPr lang="es-CO" sz="8800" dirty="0" smtClean="0">
              <a:latin typeface="Arial"/>
              <a:cs typeface="Arial"/>
            </a:endParaRPr>
          </a:p>
          <a:p>
            <a:pPr marL="0" indent="0" algn="just">
              <a:buNone/>
            </a:pPr>
            <a:endParaRPr lang="es-CO" sz="8800" dirty="0">
              <a:latin typeface="Arial"/>
              <a:cs typeface="Arial"/>
            </a:endParaRPr>
          </a:p>
        </p:txBody>
      </p:sp>
      <p:sp>
        <p:nvSpPr>
          <p:cNvPr id="7" name="Subtitle 2"/>
          <p:cNvSpPr txBox="1">
            <a:spLocks/>
          </p:cNvSpPr>
          <p:nvPr>
            <p:custDataLst>
              <p:tags r:id="rId4"/>
            </p:custDataLst>
          </p:nvPr>
        </p:nvSpPr>
        <p:spPr>
          <a:xfrm>
            <a:off x="4191000" y="6015129"/>
            <a:ext cx="4772528" cy="8382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kumimoji="0" lang="es-ES"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s-ES"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9pPr>
          </a:lstStyle>
          <a:p>
            <a:pPr marL="0" indent="0" algn="r">
              <a:buNone/>
            </a:pPr>
            <a:r>
              <a:rPr lang="es-ES" sz="1400" b="1" dirty="0">
                <a:latin typeface="Arial"/>
                <a:cs typeface="Arial"/>
              </a:rPr>
              <a:t>INSTANCIAS JURÍDICAS EN PROPIEDAD HORIZONTAL</a:t>
            </a:r>
          </a:p>
          <a:p>
            <a:pPr marL="0" indent="0" algn="r">
              <a:buNone/>
            </a:pPr>
            <a:r>
              <a:rPr lang="es-ES" sz="1400" dirty="0">
                <a:latin typeface="Arial"/>
                <a:cs typeface="Arial"/>
              </a:rPr>
              <a:t>Gustavo Adolfo Martínez Rojas</a:t>
            </a:r>
          </a:p>
          <a:p>
            <a:pPr marL="0" indent="0" algn="r">
              <a:buNone/>
            </a:pPr>
            <a:r>
              <a:rPr lang="es-ES" sz="1400" dirty="0">
                <a:latin typeface="Arial"/>
                <a:cs typeface="Arial"/>
                <a:hlinkClick r:id="rId8"/>
              </a:rPr>
              <a:t>gustavomartinez@contodapropiedad.com</a:t>
            </a:r>
            <a:endParaRPr lang="es-ES" sz="1400" dirty="0">
              <a:latin typeface="Arial"/>
              <a:cs typeface="Arial"/>
            </a:endParaRPr>
          </a:p>
          <a:p>
            <a:pPr marL="0" indent="0" algn="r">
              <a:buNone/>
            </a:pPr>
            <a:endParaRPr lang="es-ES" sz="1400" dirty="0">
              <a:latin typeface="Arial"/>
              <a:cs typeface="Arial"/>
            </a:endParaRPr>
          </a:p>
          <a:p>
            <a:pPr marL="0" indent="0" algn="r">
              <a:buNone/>
            </a:pPr>
            <a:endParaRPr lang="es-ES" sz="1400" dirty="0" smtClean="0">
              <a:latin typeface="Arial"/>
              <a:cs typeface="Arial"/>
            </a:endParaRPr>
          </a:p>
          <a:p>
            <a:endParaRPr lang="es-ES" sz="2400" dirty="0"/>
          </a:p>
        </p:txBody>
      </p:sp>
    </p:spTree>
    <p:custDataLst>
      <p:tags r:id="rId1"/>
    </p:custDataLst>
    <p:extLst>
      <p:ext uri="{BB962C8B-B14F-4D97-AF65-F5344CB8AC3E}">
        <p14:creationId xmlns:p14="http://schemas.microsoft.com/office/powerpoint/2010/main" val="1451311326"/>
      </p:ext>
    </p:extLst>
  </p:cSld>
  <p:clrMapOvr>
    <a:masterClrMapping/>
  </p:clrMapOvr>
  <p:transition xmlns:p14="http://schemas.microsoft.com/office/powerpoint/2010/main" spd="slow">
    <p:wipe dir="d"/>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1066800"/>
            <a:ext cx="8077200" cy="1143000"/>
          </a:xfrm>
        </p:spPr>
        <p:txBody>
          <a:bodyPr>
            <a:noAutofit/>
          </a:bodyPr>
          <a:lstStyle/>
          <a:p>
            <a:pPr algn="ctr"/>
            <a:r>
              <a:rPr lang="es-CO" sz="3800" b="1" dirty="0" smtClean="0">
                <a:latin typeface="Arial"/>
                <a:cs typeface="Arial"/>
              </a:rPr>
              <a:t>Superintendencia de industria y comercio</a:t>
            </a:r>
            <a:endParaRPr lang="es-ES" sz="3800" b="1" dirty="0">
              <a:latin typeface="Arial"/>
              <a:cs typeface="Arial"/>
            </a:endParaRPr>
          </a:p>
        </p:txBody>
      </p:sp>
      <p:sp>
        <p:nvSpPr>
          <p:cNvPr id="5" name="Content Placeholder 4"/>
          <p:cNvSpPr>
            <a:spLocks noGrp="1"/>
          </p:cNvSpPr>
          <p:nvPr>
            <p:ph idx="1"/>
            <p:custDataLst>
              <p:tags r:id="rId3"/>
            </p:custDataLst>
          </p:nvPr>
        </p:nvSpPr>
        <p:spPr>
          <a:xfrm>
            <a:off x="685800" y="3048000"/>
            <a:ext cx="8077200" cy="3214865"/>
          </a:xfrm>
        </p:spPr>
        <p:txBody>
          <a:bodyPr>
            <a:normAutofit/>
          </a:bodyPr>
          <a:lstStyle/>
          <a:p>
            <a:pPr marL="0" indent="0" algn="just">
              <a:buNone/>
            </a:pPr>
            <a:r>
              <a:rPr lang="es-CO" sz="2000" dirty="0">
                <a:latin typeface="Arial"/>
                <a:cs typeface="Arial"/>
                <a:hlinkClick r:id="rId7"/>
              </a:rPr>
              <a:t>http://contodapropiedad.com/wp-content/uploads/2017/06/RESPONSABILIDAD-CONSTRUCTORA-Superindustria-y-comercio-cpto-14124070-14.</a:t>
            </a:r>
            <a:r>
              <a:rPr lang="es-CO" sz="2000" dirty="0" smtClean="0">
                <a:latin typeface="Arial"/>
                <a:cs typeface="Arial"/>
                <a:hlinkClick r:id="rId7"/>
              </a:rPr>
              <a:t>pdf</a:t>
            </a:r>
            <a:endParaRPr lang="es-CO" sz="2000" dirty="0" smtClean="0">
              <a:latin typeface="Arial"/>
              <a:cs typeface="Arial"/>
            </a:endParaRPr>
          </a:p>
          <a:p>
            <a:pPr marL="0" indent="0" algn="just">
              <a:buNone/>
            </a:pPr>
            <a:endParaRPr lang="es-CO" sz="2000" dirty="0">
              <a:latin typeface="Arial"/>
              <a:cs typeface="Arial"/>
            </a:endParaRPr>
          </a:p>
        </p:txBody>
      </p:sp>
      <p:sp>
        <p:nvSpPr>
          <p:cNvPr id="7" name="Subtitle 2"/>
          <p:cNvSpPr txBox="1">
            <a:spLocks/>
          </p:cNvSpPr>
          <p:nvPr>
            <p:custDataLst>
              <p:tags r:id="rId4"/>
            </p:custDataLst>
          </p:nvPr>
        </p:nvSpPr>
        <p:spPr>
          <a:xfrm>
            <a:off x="4191000" y="6015129"/>
            <a:ext cx="4772528" cy="8382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kumimoji="0" lang="es-ES"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s-ES"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9pPr>
          </a:lstStyle>
          <a:p>
            <a:pPr marL="0" indent="0" algn="r">
              <a:buNone/>
            </a:pPr>
            <a:r>
              <a:rPr lang="es-ES" sz="1400" b="1" dirty="0">
                <a:latin typeface="Arial"/>
                <a:cs typeface="Arial"/>
              </a:rPr>
              <a:t>INSTANCIAS JURÍDICAS EN PROPIEDAD HORIZONTAL</a:t>
            </a:r>
          </a:p>
          <a:p>
            <a:pPr marL="0" indent="0" algn="r">
              <a:buNone/>
            </a:pPr>
            <a:r>
              <a:rPr lang="es-ES" sz="1400" dirty="0">
                <a:latin typeface="Arial"/>
                <a:cs typeface="Arial"/>
              </a:rPr>
              <a:t>Gustavo Adolfo Martínez Rojas</a:t>
            </a:r>
          </a:p>
          <a:p>
            <a:pPr marL="0" indent="0" algn="r">
              <a:buNone/>
            </a:pPr>
            <a:r>
              <a:rPr lang="es-ES" sz="1400" dirty="0">
                <a:latin typeface="Arial"/>
                <a:cs typeface="Arial"/>
                <a:hlinkClick r:id="rId8"/>
              </a:rPr>
              <a:t>gustavomartinez@contodapropiedad.com</a:t>
            </a:r>
            <a:endParaRPr lang="es-ES" sz="1400" dirty="0">
              <a:latin typeface="Arial"/>
              <a:cs typeface="Arial"/>
            </a:endParaRPr>
          </a:p>
          <a:p>
            <a:pPr marL="0" indent="0" algn="r">
              <a:buNone/>
            </a:pPr>
            <a:endParaRPr lang="es-ES" sz="1400" dirty="0">
              <a:latin typeface="Arial"/>
              <a:cs typeface="Arial"/>
            </a:endParaRPr>
          </a:p>
          <a:p>
            <a:pPr marL="0" indent="0" algn="r">
              <a:buNone/>
            </a:pPr>
            <a:endParaRPr lang="es-ES" sz="1400" dirty="0" smtClean="0">
              <a:latin typeface="Arial"/>
              <a:cs typeface="Arial"/>
            </a:endParaRPr>
          </a:p>
          <a:p>
            <a:endParaRPr lang="es-ES" sz="2400" dirty="0"/>
          </a:p>
        </p:txBody>
      </p:sp>
    </p:spTree>
    <p:custDataLst>
      <p:tags r:id="rId1"/>
    </p:custDataLst>
    <p:extLst>
      <p:ext uri="{BB962C8B-B14F-4D97-AF65-F5344CB8AC3E}">
        <p14:creationId xmlns:p14="http://schemas.microsoft.com/office/powerpoint/2010/main" val="2759383601"/>
      </p:ext>
    </p:extLst>
  </p:cSld>
  <p:clrMapOvr>
    <a:masterClrMapping/>
  </p:clrMapOvr>
  <p:transition xmlns:p14="http://schemas.microsoft.com/office/powerpoint/2010/main" spd="slow">
    <p:wipe dir="d"/>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533400"/>
            <a:ext cx="8077200" cy="1143000"/>
          </a:xfrm>
        </p:spPr>
        <p:txBody>
          <a:bodyPr>
            <a:noAutofit/>
          </a:bodyPr>
          <a:lstStyle/>
          <a:p>
            <a:pPr algn="ctr"/>
            <a:r>
              <a:rPr lang="es-CO" sz="3800" b="1" dirty="0" smtClean="0">
                <a:latin typeface="Arial"/>
                <a:cs typeface="Arial"/>
              </a:rPr>
              <a:t>Jueces de paz</a:t>
            </a:r>
            <a:endParaRPr lang="es-ES" sz="3800" b="1" dirty="0">
              <a:latin typeface="Arial"/>
              <a:cs typeface="Arial"/>
            </a:endParaRPr>
          </a:p>
        </p:txBody>
      </p:sp>
      <p:sp>
        <p:nvSpPr>
          <p:cNvPr id="5" name="Content Placeholder 4"/>
          <p:cNvSpPr>
            <a:spLocks noGrp="1"/>
          </p:cNvSpPr>
          <p:nvPr>
            <p:ph idx="1"/>
            <p:custDataLst>
              <p:tags r:id="rId3"/>
            </p:custDataLst>
          </p:nvPr>
        </p:nvSpPr>
        <p:spPr>
          <a:xfrm>
            <a:off x="685800" y="1676400"/>
            <a:ext cx="8077200" cy="3889987"/>
          </a:xfrm>
        </p:spPr>
        <p:txBody>
          <a:bodyPr>
            <a:normAutofit/>
          </a:bodyPr>
          <a:lstStyle/>
          <a:p>
            <a:pPr marL="0" indent="0" algn="just">
              <a:buNone/>
            </a:pPr>
            <a:r>
              <a:rPr lang="es-CO" sz="2000" dirty="0">
                <a:latin typeface="Arial"/>
                <a:cs typeface="Arial"/>
                <a:hlinkClick r:id="rId7"/>
              </a:rPr>
              <a:t>http://contodapropiedad.com/juez-de-paz-no-puede-obligar-a-las-partes-a-acudir-a-su-despacho</a:t>
            </a:r>
            <a:r>
              <a:rPr lang="es-CO" sz="2000" dirty="0" smtClean="0">
                <a:latin typeface="Arial"/>
                <a:cs typeface="Arial"/>
                <a:hlinkClick r:id="rId7"/>
              </a:rPr>
              <a:t>/</a:t>
            </a:r>
            <a:endParaRPr lang="es-CO" sz="2000" dirty="0" smtClean="0">
              <a:latin typeface="Arial"/>
              <a:cs typeface="Arial"/>
            </a:endParaRPr>
          </a:p>
          <a:p>
            <a:pPr marL="0" indent="0" algn="just">
              <a:buNone/>
            </a:pPr>
            <a:endParaRPr lang="es-CO" sz="2000" dirty="0">
              <a:latin typeface="Arial"/>
              <a:cs typeface="Arial"/>
            </a:endParaRPr>
          </a:p>
        </p:txBody>
      </p:sp>
      <p:sp>
        <p:nvSpPr>
          <p:cNvPr id="7" name="Subtitle 2"/>
          <p:cNvSpPr txBox="1">
            <a:spLocks/>
          </p:cNvSpPr>
          <p:nvPr>
            <p:custDataLst>
              <p:tags r:id="rId4"/>
            </p:custDataLst>
          </p:nvPr>
        </p:nvSpPr>
        <p:spPr>
          <a:xfrm>
            <a:off x="4191000" y="6015129"/>
            <a:ext cx="4772528" cy="8382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kumimoji="0" lang="es-ES"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s-ES"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9pPr>
          </a:lstStyle>
          <a:p>
            <a:pPr marL="0" indent="0" algn="r">
              <a:buNone/>
            </a:pPr>
            <a:r>
              <a:rPr lang="es-ES" sz="1400" b="1" dirty="0">
                <a:latin typeface="Arial"/>
                <a:cs typeface="Arial"/>
              </a:rPr>
              <a:t>INSTANCIAS JURÍDICAS EN PROPIEDAD HORIZONTAL</a:t>
            </a:r>
          </a:p>
          <a:p>
            <a:pPr marL="0" indent="0" algn="r">
              <a:buNone/>
            </a:pPr>
            <a:r>
              <a:rPr lang="es-ES" sz="1400" dirty="0">
                <a:latin typeface="Arial"/>
                <a:cs typeface="Arial"/>
              </a:rPr>
              <a:t>Gustavo Adolfo Martínez Rojas</a:t>
            </a:r>
          </a:p>
          <a:p>
            <a:pPr marL="0" indent="0" algn="r">
              <a:buNone/>
            </a:pPr>
            <a:r>
              <a:rPr lang="es-ES" sz="1400" dirty="0">
                <a:latin typeface="Arial"/>
                <a:cs typeface="Arial"/>
                <a:hlinkClick r:id="rId8"/>
              </a:rPr>
              <a:t>gustavomartinez@contodapropiedad.com</a:t>
            </a:r>
            <a:endParaRPr lang="es-ES" sz="1400" dirty="0">
              <a:latin typeface="Arial"/>
              <a:cs typeface="Arial"/>
            </a:endParaRPr>
          </a:p>
          <a:p>
            <a:pPr marL="0" indent="0" algn="r">
              <a:buNone/>
            </a:pPr>
            <a:endParaRPr lang="es-ES" sz="1400" dirty="0">
              <a:latin typeface="Arial"/>
              <a:cs typeface="Arial"/>
            </a:endParaRPr>
          </a:p>
          <a:p>
            <a:pPr marL="0" indent="0" algn="r">
              <a:buNone/>
            </a:pPr>
            <a:endParaRPr lang="es-ES" sz="1400" dirty="0" smtClean="0">
              <a:latin typeface="Arial"/>
              <a:cs typeface="Arial"/>
            </a:endParaRPr>
          </a:p>
          <a:p>
            <a:endParaRPr lang="es-ES" sz="2400" dirty="0"/>
          </a:p>
        </p:txBody>
      </p:sp>
    </p:spTree>
    <p:custDataLst>
      <p:tags r:id="rId1"/>
    </p:custDataLst>
    <p:extLst>
      <p:ext uri="{BB962C8B-B14F-4D97-AF65-F5344CB8AC3E}">
        <p14:creationId xmlns:p14="http://schemas.microsoft.com/office/powerpoint/2010/main" val="1929193618"/>
      </p:ext>
    </p:extLst>
  </p:cSld>
  <p:clrMapOvr>
    <a:masterClrMapping/>
  </p:clrMapOvr>
  <p:transition xmlns:p14="http://schemas.microsoft.com/office/powerpoint/2010/main" spd="slow">
    <p:wipe dir="d"/>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a:bodyPr>
          <a:lstStyle/>
          <a:p>
            <a:r>
              <a:rPr lang="es-ES" sz="4000" dirty="0" smtClean="0">
                <a:latin typeface="Arial"/>
                <a:cs typeface="Arial"/>
              </a:rPr>
              <a:t>Marco Normativo</a:t>
            </a:r>
            <a:endParaRPr lang="es-ES" sz="4000" dirty="0">
              <a:latin typeface="Arial"/>
              <a:cs typeface="Arial"/>
            </a:endParaRPr>
          </a:p>
        </p:txBody>
      </p:sp>
      <p:sp>
        <p:nvSpPr>
          <p:cNvPr id="5" name="Content Placeholder 4"/>
          <p:cNvSpPr>
            <a:spLocks noGrp="1"/>
          </p:cNvSpPr>
          <p:nvPr>
            <p:ph idx="1"/>
            <p:custDataLst>
              <p:tags r:id="rId3"/>
            </p:custDataLst>
          </p:nvPr>
        </p:nvSpPr>
        <p:spPr>
          <a:xfrm>
            <a:off x="762000" y="1596413"/>
            <a:ext cx="8077200" cy="3889987"/>
          </a:xfrm>
        </p:spPr>
        <p:txBody>
          <a:bodyPr>
            <a:normAutofit fontScale="77500" lnSpcReduction="20000"/>
          </a:bodyPr>
          <a:lstStyle/>
          <a:p>
            <a:r>
              <a:rPr lang="es-CO" dirty="0">
                <a:latin typeface="Arial"/>
                <a:cs typeface="Arial"/>
              </a:rPr>
              <a:t>Ley 1564 de 2012 – Código General del Proceso</a:t>
            </a:r>
          </a:p>
          <a:p>
            <a:pPr marL="0" indent="0">
              <a:buNone/>
            </a:pPr>
            <a:r>
              <a:rPr lang="es-CO" dirty="0">
                <a:latin typeface="Arial"/>
                <a:cs typeface="Arial"/>
              </a:rPr>
              <a:t> </a:t>
            </a:r>
          </a:p>
          <a:p>
            <a:r>
              <a:rPr lang="es-CO" dirty="0" smtClean="0">
                <a:latin typeface="Arial"/>
                <a:cs typeface="Arial"/>
              </a:rPr>
              <a:t>Ley </a:t>
            </a:r>
            <a:r>
              <a:rPr lang="es-CO" dirty="0">
                <a:latin typeface="Arial"/>
                <a:cs typeface="Arial"/>
              </a:rPr>
              <a:t>675 de 2001 – Régimen de Propiedad </a:t>
            </a:r>
            <a:r>
              <a:rPr lang="es-CO" dirty="0" smtClean="0">
                <a:latin typeface="Arial"/>
                <a:cs typeface="Arial"/>
              </a:rPr>
              <a:t>Horizontal</a:t>
            </a:r>
          </a:p>
          <a:p>
            <a:pPr marL="0" indent="0">
              <a:buNone/>
            </a:pPr>
            <a:endParaRPr lang="es-CO" dirty="0" smtClean="0">
              <a:latin typeface="Arial"/>
              <a:cs typeface="Arial"/>
            </a:endParaRPr>
          </a:p>
          <a:p>
            <a:r>
              <a:rPr lang="es-CO" dirty="0" smtClean="0">
                <a:latin typeface="Arial"/>
                <a:cs typeface="Arial"/>
              </a:rPr>
              <a:t>Ley 1480 de 2011</a:t>
            </a:r>
          </a:p>
          <a:p>
            <a:pPr marL="0" indent="0">
              <a:buNone/>
            </a:pPr>
            <a:endParaRPr lang="es-CO" dirty="0" smtClean="0">
              <a:latin typeface="Arial"/>
              <a:cs typeface="Arial"/>
            </a:endParaRPr>
          </a:p>
          <a:p>
            <a:r>
              <a:rPr lang="es-CO" dirty="0" smtClean="0">
                <a:latin typeface="Arial"/>
                <a:cs typeface="Arial"/>
              </a:rPr>
              <a:t>Ley 497 de 1999</a:t>
            </a:r>
            <a:endParaRPr lang="es-CO" dirty="0" smtClean="0">
              <a:latin typeface="Arial"/>
              <a:cs typeface="Arial"/>
            </a:endParaRPr>
          </a:p>
          <a:p>
            <a:pPr marL="0" indent="0">
              <a:buNone/>
            </a:pPr>
            <a:r>
              <a:rPr lang="es-CO" dirty="0">
                <a:latin typeface="Arial"/>
                <a:cs typeface="Arial"/>
              </a:rPr>
              <a:t> </a:t>
            </a:r>
          </a:p>
          <a:p>
            <a:r>
              <a:rPr lang="es-CO" dirty="0" smtClean="0">
                <a:latin typeface="Arial"/>
                <a:cs typeface="Arial"/>
              </a:rPr>
              <a:t>Reglamentos </a:t>
            </a:r>
            <a:r>
              <a:rPr lang="es-CO" dirty="0">
                <a:latin typeface="Arial"/>
                <a:cs typeface="Arial"/>
              </a:rPr>
              <a:t>de propiedad horizontal</a:t>
            </a:r>
          </a:p>
          <a:p>
            <a:pPr marL="0" indent="0">
              <a:buNone/>
            </a:pPr>
            <a:endParaRPr lang="es-ES" dirty="0">
              <a:latin typeface="Arial"/>
              <a:cs typeface="Arial"/>
            </a:endParaRPr>
          </a:p>
        </p:txBody>
      </p:sp>
      <p:sp>
        <p:nvSpPr>
          <p:cNvPr id="7" name="Subtitle 2"/>
          <p:cNvSpPr txBox="1">
            <a:spLocks/>
          </p:cNvSpPr>
          <p:nvPr>
            <p:custDataLst>
              <p:tags r:id="rId4"/>
            </p:custDataLst>
          </p:nvPr>
        </p:nvSpPr>
        <p:spPr>
          <a:xfrm>
            <a:off x="4191000" y="6015129"/>
            <a:ext cx="4772528" cy="8382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kumimoji="0" lang="es-ES"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s-ES"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9pPr>
          </a:lstStyle>
          <a:p>
            <a:pPr marL="0" indent="0" algn="r">
              <a:buNone/>
            </a:pPr>
            <a:r>
              <a:rPr lang="es-ES" sz="1400" b="1" dirty="0" smtClean="0">
                <a:latin typeface="Arial"/>
                <a:cs typeface="Arial"/>
              </a:rPr>
              <a:t>INSTANCIAS JUR</a:t>
            </a:r>
            <a:r>
              <a:rPr lang="es-ES" sz="1400" b="1" dirty="0" smtClean="0">
                <a:latin typeface="Arial"/>
                <a:cs typeface="Arial"/>
              </a:rPr>
              <a:t>ÍDICAS EN PROPIEDAD</a:t>
            </a:r>
            <a:r>
              <a:rPr lang="es-ES" sz="1400" b="1" dirty="0">
                <a:latin typeface="Arial"/>
                <a:cs typeface="Arial"/>
              </a:rPr>
              <a:t> </a:t>
            </a:r>
            <a:r>
              <a:rPr lang="es-ES" sz="1400" b="1" dirty="0" smtClean="0">
                <a:latin typeface="Arial"/>
                <a:cs typeface="Arial"/>
              </a:rPr>
              <a:t>HORIZONTAL</a:t>
            </a:r>
            <a:endParaRPr lang="es-ES" sz="1400" b="1" dirty="0" smtClean="0">
              <a:latin typeface="Arial"/>
              <a:cs typeface="Arial"/>
            </a:endParaRPr>
          </a:p>
          <a:p>
            <a:pPr marL="0" indent="0" algn="r">
              <a:buNone/>
            </a:pPr>
            <a:r>
              <a:rPr lang="es-ES" sz="1400" dirty="0" smtClean="0">
                <a:latin typeface="Arial"/>
                <a:cs typeface="Arial"/>
              </a:rPr>
              <a:t>Gustavo Adolfo Martínez Rojas</a:t>
            </a:r>
          </a:p>
          <a:p>
            <a:pPr marL="0" indent="0" algn="r">
              <a:buNone/>
            </a:pPr>
            <a:r>
              <a:rPr lang="es-ES" sz="1400" dirty="0" smtClean="0">
                <a:latin typeface="Arial"/>
                <a:cs typeface="Arial"/>
                <a:hlinkClick r:id="rId7"/>
              </a:rPr>
              <a:t>gustavomartinez</a:t>
            </a:r>
            <a:r>
              <a:rPr lang="es-ES" sz="1400" dirty="0" smtClean="0">
                <a:latin typeface="Arial"/>
                <a:cs typeface="Arial"/>
                <a:hlinkClick r:id="rId7"/>
              </a:rPr>
              <a:t>@contodapropiedad.com</a:t>
            </a:r>
            <a:endParaRPr lang="es-ES" sz="1400" dirty="0" smtClean="0">
              <a:latin typeface="Arial"/>
              <a:cs typeface="Arial"/>
            </a:endParaRPr>
          </a:p>
          <a:p>
            <a:pPr marL="0" indent="0" algn="r">
              <a:buNone/>
            </a:pPr>
            <a:endParaRPr lang="es-ES" sz="1400" dirty="0" smtClean="0">
              <a:latin typeface="Arial"/>
              <a:cs typeface="Arial"/>
            </a:endParaRPr>
          </a:p>
          <a:p>
            <a:endParaRPr lang="es-ES" sz="2400" dirty="0"/>
          </a:p>
        </p:txBody>
      </p:sp>
    </p:spTree>
    <p:custDataLst>
      <p:tags r:id="rId1"/>
    </p:custDataLst>
    <p:extLst>
      <p:ext uri="{BB962C8B-B14F-4D97-AF65-F5344CB8AC3E}">
        <p14:creationId xmlns:p14="http://schemas.microsoft.com/office/powerpoint/2010/main" val="1242696203"/>
      </p:ext>
    </p:extLst>
  </p:cSld>
  <p:clrMapOvr>
    <a:masterClrMapping/>
  </p:clrMapOvr>
  <p:transition xmlns:p14="http://schemas.microsoft.com/office/powerpoint/2010/main" spd="slow">
    <p:wipe dir="d"/>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533400"/>
            <a:ext cx="8077200" cy="1143000"/>
          </a:xfrm>
        </p:spPr>
        <p:txBody>
          <a:bodyPr>
            <a:noAutofit/>
          </a:bodyPr>
          <a:lstStyle/>
          <a:p>
            <a:pPr algn="ctr"/>
            <a:r>
              <a:rPr lang="es-CO" sz="3800" b="1" dirty="0" smtClean="0">
                <a:latin typeface="Arial"/>
                <a:cs typeface="Arial"/>
              </a:rPr>
              <a:t>Texto original ley 675 de 2001</a:t>
            </a:r>
            <a:endParaRPr lang="es-ES" sz="3800" b="1" dirty="0">
              <a:latin typeface="Arial"/>
              <a:cs typeface="Arial"/>
            </a:endParaRPr>
          </a:p>
        </p:txBody>
      </p:sp>
      <p:sp>
        <p:nvSpPr>
          <p:cNvPr id="5" name="Content Placeholder 4"/>
          <p:cNvSpPr>
            <a:spLocks noGrp="1"/>
          </p:cNvSpPr>
          <p:nvPr>
            <p:ph idx="1"/>
            <p:custDataLst>
              <p:tags r:id="rId3"/>
            </p:custDataLst>
          </p:nvPr>
        </p:nvSpPr>
        <p:spPr>
          <a:xfrm>
            <a:off x="685800" y="1447800"/>
            <a:ext cx="8077200" cy="3889987"/>
          </a:xfrm>
        </p:spPr>
        <p:txBody>
          <a:bodyPr>
            <a:normAutofit fontScale="25000" lnSpcReduction="20000"/>
          </a:bodyPr>
          <a:lstStyle/>
          <a:p>
            <a:pPr marL="0" indent="0" algn="just">
              <a:buNone/>
            </a:pPr>
            <a:endParaRPr lang="es-ES" sz="8800" b="1" dirty="0">
              <a:latin typeface="Arial"/>
              <a:cs typeface="Arial"/>
            </a:endParaRPr>
          </a:p>
          <a:p>
            <a:pPr marL="0" indent="0" algn="just">
              <a:buNone/>
            </a:pPr>
            <a:r>
              <a:rPr lang="es-ES" sz="8800" b="1" dirty="0" smtClean="0">
                <a:latin typeface="Arial"/>
                <a:cs typeface="Arial"/>
              </a:rPr>
              <a:t>ARTÍCULO </a:t>
            </a:r>
            <a:r>
              <a:rPr lang="es-ES" sz="8800" b="1" dirty="0">
                <a:latin typeface="Arial"/>
                <a:cs typeface="Arial"/>
              </a:rPr>
              <a:t>49. IMPUGNACIÓN DE DECISIONES.</a:t>
            </a:r>
            <a:r>
              <a:rPr lang="es-ES" sz="8800" dirty="0">
                <a:latin typeface="Arial"/>
                <a:cs typeface="Arial"/>
              </a:rPr>
              <a:t> El administrador, el Revisor Fiscal y los propietarios de bienes privados, podrán impugnar las decisiones de la asamblea general de propietarios, cuando no se ajusten a las prescripciones legales o al reglamento de la propiedad horizontal.</a:t>
            </a:r>
            <a:endParaRPr lang="es-CO" sz="8800" dirty="0">
              <a:latin typeface="Arial"/>
              <a:cs typeface="Arial"/>
            </a:endParaRPr>
          </a:p>
          <a:p>
            <a:pPr marL="0" indent="0" algn="just">
              <a:buNone/>
            </a:pPr>
            <a:r>
              <a:rPr lang="es-ES" sz="8800" dirty="0">
                <a:latin typeface="Arial"/>
                <a:cs typeface="Arial"/>
              </a:rPr>
              <a:t> </a:t>
            </a:r>
            <a:endParaRPr lang="es-CO" sz="8800" dirty="0">
              <a:latin typeface="Arial"/>
              <a:cs typeface="Arial"/>
            </a:endParaRPr>
          </a:p>
          <a:p>
            <a:pPr marL="0" indent="0" algn="just">
              <a:buNone/>
            </a:pPr>
            <a:r>
              <a:rPr lang="es-ES" sz="8800" i="1" dirty="0">
                <a:latin typeface="Arial"/>
                <a:cs typeface="Arial"/>
              </a:rPr>
              <a:t>La impugnación sólo podrá intentarse dentro de los dos (2) meses siguientes a la fecha de la comunicación o publicación de la respectiva acta. Será aplicable para efectos del presente artículo, el procedimiento consagrado en el artículo </a:t>
            </a:r>
            <a:r>
              <a:rPr lang="es-ES" sz="8800" i="1" dirty="0">
                <a:latin typeface="Arial"/>
                <a:cs typeface="Arial"/>
                <a:hlinkClick r:id="rId7"/>
              </a:rPr>
              <a:t>194</a:t>
            </a:r>
            <a:r>
              <a:rPr lang="es-ES" sz="8800" i="1" dirty="0">
                <a:latin typeface="Arial"/>
                <a:cs typeface="Arial"/>
              </a:rPr>
              <a:t> del Código de Comercio o en las normas que lo modifiquen, adicionen</a:t>
            </a:r>
            <a:endParaRPr lang="es-CO" sz="8800" i="1" dirty="0">
              <a:latin typeface="Arial"/>
              <a:cs typeface="Arial"/>
            </a:endParaRPr>
          </a:p>
          <a:p>
            <a:pPr marL="0" indent="0">
              <a:buNone/>
            </a:pPr>
            <a:r>
              <a:rPr lang="es-ES" sz="6800" b="1" dirty="0">
                <a:latin typeface="Arial"/>
                <a:cs typeface="Arial"/>
              </a:rPr>
              <a:t> </a:t>
            </a:r>
            <a:endParaRPr lang="es-CO" sz="6800" dirty="0">
              <a:latin typeface="Arial"/>
              <a:cs typeface="Arial"/>
            </a:endParaRPr>
          </a:p>
          <a:p>
            <a:pPr marL="0" indent="0">
              <a:buNone/>
            </a:pPr>
            <a:r>
              <a:rPr lang="es-CO" dirty="0"/>
              <a:t> </a:t>
            </a:r>
          </a:p>
          <a:p>
            <a:pPr marL="0" indent="0">
              <a:buNone/>
            </a:pPr>
            <a:endParaRPr lang="es-ES" dirty="0">
              <a:latin typeface="Arial"/>
              <a:cs typeface="Arial"/>
            </a:endParaRPr>
          </a:p>
        </p:txBody>
      </p:sp>
      <p:sp>
        <p:nvSpPr>
          <p:cNvPr id="7" name="Subtitle 2"/>
          <p:cNvSpPr txBox="1">
            <a:spLocks/>
          </p:cNvSpPr>
          <p:nvPr>
            <p:custDataLst>
              <p:tags r:id="rId4"/>
            </p:custDataLst>
          </p:nvPr>
        </p:nvSpPr>
        <p:spPr>
          <a:xfrm>
            <a:off x="4191000" y="6015129"/>
            <a:ext cx="4772528" cy="8382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kumimoji="0" lang="es-ES"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s-ES"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9pPr>
          </a:lstStyle>
          <a:p>
            <a:pPr marL="0" indent="0" algn="r">
              <a:buNone/>
            </a:pPr>
            <a:r>
              <a:rPr lang="es-ES" sz="1400" b="1" dirty="0">
                <a:latin typeface="Arial"/>
                <a:cs typeface="Arial"/>
              </a:rPr>
              <a:t>INSTANCIAS JURÍDICAS EN PROPIEDAD HORIZONTAL</a:t>
            </a:r>
          </a:p>
          <a:p>
            <a:pPr marL="0" indent="0" algn="r">
              <a:buNone/>
            </a:pPr>
            <a:r>
              <a:rPr lang="es-ES" sz="1400" dirty="0">
                <a:latin typeface="Arial"/>
                <a:cs typeface="Arial"/>
              </a:rPr>
              <a:t>Gustavo Adolfo Martínez Rojas</a:t>
            </a:r>
          </a:p>
          <a:p>
            <a:pPr marL="0" indent="0" algn="r">
              <a:buNone/>
            </a:pPr>
            <a:r>
              <a:rPr lang="es-ES" sz="1400" dirty="0">
                <a:latin typeface="Arial"/>
                <a:cs typeface="Arial"/>
                <a:hlinkClick r:id="rId8"/>
              </a:rPr>
              <a:t>gustavomartinez@contodapropiedad.com</a:t>
            </a:r>
            <a:endParaRPr lang="es-ES" sz="1400" dirty="0">
              <a:latin typeface="Arial"/>
              <a:cs typeface="Arial"/>
            </a:endParaRPr>
          </a:p>
          <a:p>
            <a:pPr marL="0" indent="0" algn="r">
              <a:buNone/>
            </a:pPr>
            <a:endParaRPr lang="es-ES" sz="1400" dirty="0" smtClean="0">
              <a:latin typeface="Arial"/>
              <a:cs typeface="Arial"/>
            </a:endParaRPr>
          </a:p>
          <a:p>
            <a:endParaRPr lang="es-ES" sz="2400" dirty="0"/>
          </a:p>
        </p:txBody>
      </p:sp>
    </p:spTree>
    <p:custDataLst>
      <p:tags r:id="rId1"/>
    </p:custDataLst>
    <p:extLst>
      <p:ext uri="{BB962C8B-B14F-4D97-AF65-F5344CB8AC3E}">
        <p14:creationId xmlns:p14="http://schemas.microsoft.com/office/powerpoint/2010/main" val="3512572239"/>
      </p:ext>
    </p:extLst>
  </p:cSld>
  <p:clrMapOvr>
    <a:masterClrMapping/>
  </p:clrMapOvr>
  <p:transition xmlns:p14="http://schemas.microsoft.com/office/powerpoint/2010/main" spd="slow">
    <p:wipe dir="d"/>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533400"/>
            <a:ext cx="8077200" cy="1143000"/>
          </a:xfrm>
        </p:spPr>
        <p:txBody>
          <a:bodyPr>
            <a:noAutofit/>
          </a:bodyPr>
          <a:lstStyle/>
          <a:p>
            <a:pPr algn="ctr"/>
            <a:r>
              <a:rPr lang="es-ES" sz="2000" b="1" dirty="0" smtClean="0">
                <a:latin typeface="Arial"/>
                <a:cs typeface="Arial"/>
              </a:rPr>
              <a:t>Texto original ley 675 de 2001</a:t>
            </a:r>
            <a:endParaRPr lang="es-ES" sz="2000" b="1" dirty="0">
              <a:latin typeface="Arial"/>
              <a:cs typeface="Arial"/>
            </a:endParaRPr>
          </a:p>
        </p:txBody>
      </p:sp>
      <p:sp>
        <p:nvSpPr>
          <p:cNvPr id="5" name="Content Placeholder 4"/>
          <p:cNvSpPr>
            <a:spLocks noGrp="1"/>
          </p:cNvSpPr>
          <p:nvPr>
            <p:ph idx="1"/>
            <p:custDataLst>
              <p:tags r:id="rId3"/>
            </p:custDataLst>
          </p:nvPr>
        </p:nvSpPr>
        <p:spPr>
          <a:xfrm>
            <a:off x="685800" y="1676400"/>
            <a:ext cx="8077200" cy="3889987"/>
          </a:xfrm>
        </p:spPr>
        <p:txBody>
          <a:bodyPr>
            <a:normAutofit/>
          </a:bodyPr>
          <a:lstStyle/>
          <a:p>
            <a:pPr marL="0" indent="0" algn="just">
              <a:buNone/>
            </a:pPr>
            <a:endParaRPr lang="es-ES" sz="2100" b="1" dirty="0" smtClean="0">
              <a:latin typeface="Arial"/>
              <a:cs typeface="Arial"/>
            </a:endParaRPr>
          </a:p>
          <a:p>
            <a:pPr marL="0" indent="0" algn="just">
              <a:buNone/>
            </a:pPr>
            <a:endParaRPr lang="es-ES" sz="2100" b="1" dirty="0">
              <a:latin typeface="Arial"/>
              <a:cs typeface="Arial"/>
            </a:endParaRPr>
          </a:p>
          <a:p>
            <a:pPr marL="0" indent="0" algn="just">
              <a:buNone/>
            </a:pPr>
            <a:r>
              <a:rPr lang="es-ES" sz="2200" b="1" dirty="0" smtClean="0">
                <a:latin typeface="Arial"/>
                <a:cs typeface="Arial"/>
              </a:rPr>
              <a:t>PARÁGRAFO</a:t>
            </a:r>
            <a:r>
              <a:rPr lang="es-ES" sz="2200" b="1" dirty="0">
                <a:latin typeface="Arial"/>
                <a:cs typeface="Arial"/>
              </a:rPr>
              <a:t>.</a:t>
            </a:r>
            <a:r>
              <a:rPr lang="es-ES" sz="2200" dirty="0">
                <a:latin typeface="Arial"/>
                <a:cs typeface="Arial"/>
              </a:rPr>
              <a:t> </a:t>
            </a:r>
            <a:r>
              <a:rPr lang="es-ES" sz="2200" dirty="0" smtClean="0">
                <a:latin typeface="Arial"/>
                <a:cs typeface="Arial"/>
              </a:rPr>
              <a:t>Exceptúense </a:t>
            </a:r>
            <a:r>
              <a:rPr lang="es-ES" sz="2200" dirty="0">
                <a:latin typeface="Arial"/>
                <a:cs typeface="Arial"/>
              </a:rPr>
              <a:t>de la disposición contenida en el presente artículo, las decisiones de la asamblea general, por medio de las cuales se impongan sanciones por incumplimiento de obligaciones no pecuniarias, que se regirán por lo dispuesto en el Capítulo Segundo, del Título II de la presente ley.</a:t>
            </a:r>
            <a:endParaRPr lang="es-CO" sz="2200" dirty="0">
              <a:latin typeface="Arial"/>
              <a:cs typeface="Arial"/>
            </a:endParaRPr>
          </a:p>
          <a:p>
            <a:pPr marL="0" indent="0">
              <a:buNone/>
            </a:pPr>
            <a:r>
              <a:rPr lang="es-CO" sz="2200" dirty="0"/>
              <a:t> </a:t>
            </a:r>
          </a:p>
          <a:p>
            <a:pPr marL="0" indent="0">
              <a:buNone/>
            </a:pPr>
            <a:endParaRPr lang="es-ES" dirty="0">
              <a:latin typeface="Arial"/>
              <a:cs typeface="Arial"/>
            </a:endParaRPr>
          </a:p>
        </p:txBody>
      </p:sp>
      <p:sp>
        <p:nvSpPr>
          <p:cNvPr id="7" name="Subtitle 2"/>
          <p:cNvSpPr txBox="1">
            <a:spLocks/>
          </p:cNvSpPr>
          <p:nvPr>
            <p:custDataLst>
              <p:tags r:id="rId4"/>
            </p:custDataLst>
          </p:nvPr>
        </p:nvSpPr>
        <p:spPr>
          <a:xfrm>
            <a:off x="4191000" y="6015129"/>
            <a:ext cx="4772528" cy="8382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kumimoji="0" lang="es-ES"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s-ES"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9pPr>
          </a:lstStyle>
          <a:p>
            <a:pPr marL="0" indent="0" algn="r">
              <a:buNone/>
            </a:pPr>
            <a:r>
              <a:rPr lang="es-ES" sz="1400" b="1" dirty="0">
                <a:latin typeface="Arial"/>
                <a:cs typeface="Arial"/>
              </a:rPr>
              <a:t>INSTANCIAS JURÍDICAS EN PROPIEDAD HORIZONTAL</a:t>
            </a:r>
          </a:p>
          <a:p>
            <a:pPr marL="0" indent="0" algn="r">
              <a:buNone/>
            </a:pPr>
            <a:r>
              <a:rPr lang="es-ES" sz="1400" dirty="0">
                <a:latin typeface="Arial"/>
                <a:cs typeface="Arial"/>
              </a:rPr>
              <a:t>Gustavo Adolfo Martínez Rojas</a:t>
            </a:r>
          </a:p>
          <a:p>
            <a:pPr marL="0" indent="0" algn="r">
              <a:buNone/>
            </a:pPr>
            <a:r>
              <a:rPr lang="es-ES" sz="1400" dirty="0">
                <a:latin typeface="Arial"/>
                <a:cs typeface="Arial"/>
                <a:hlinkClick r:id="rId7"/>
              </a:rPr>
              <a:t>gustavomartinez@contodapropiedad.com</a:t>
            </a:r>
            <a:endParaRPr lang="es-ES" sz="1400" dirty="0">
              <a:latin typeface="Arial"/>
              <a:cs typeface="Arial"/>
            </a:endParaRPr>
          </a:p>
          <a:p>
            <a:pPr marL="0" indent="0" algn="r">
              <a:buNone/>
            </a:pPr>
            <a:endParaRPr lang="es-ES" sz="1400" dirty="0" smtClean="0">
              <a:latin typeface="Arial"/>
              <a:cs typeface="Arial"/>
            </a:endParaRPr>
          </a:p>
          <a:p>
            <a:endParaRPr lang="es-ES" sz="2400" dirty="0"/>
          </a:p>
        </p:txBody>
      </p:sp>
    </p:spTree>
    <p:custDataLst>
      <p:tags r:id="rId1"/>
    </p:custDataLst>
    <p:extLst>
      <p:ext uri="{BB962C8B-B14F-4D97-AF65-F5344CB8AC3E}">
        <p14:creationId xmlns:p14="http://schemas.microsoft.com/office/powerpoint/2010/main" val="1115064942"/>
      </p:ext>
    </p:extLst>
  </p:cSld>
  <p:clrMapOvr>
    <a:masterClrMapping/>
  </p:clrMapOvr>
  <p:transition xmlns:p14="http://schemas.microsoft.com/office/powerpoint/2010/main" spd="slow">
    <p:wipe dir="d"/>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304800"/>
            <a:ext cx="8077200" cy="838200"/>
          </a:xfrm>
        </p:spPr>
        <p:txBody>
          <a:bodyPr>
            <a:noAutofit/>
          </a:bodyPr>
          <a:lstStyle/>
          <a:p>
            <a:pPr algn="ctr"/>
            <a:r>
              <a:rPr lang="es-ES" sz="2000" b="1" dirty="0" smtClean="0">
                <a:latin typeface="Arial"/>
                <a:cs typeface="Arial"/>
              </a:rPr>
              <a:t>Texto original ley 675 de 2001</a:t>
            </a:r>
            <a:endParaRPr lang="es-ES" sz="2000" b="1" dirty="0">
              <a:latin typeface="Arial"/>
              <a:cs typeface="Arial"/>
            </a:endParaRPr>
          </a:p>
        </p:txBody>
      </p:sp>
      <p:sp>
        <p:nvSpPr>
          <p:cNvPr id="5" name="Content Placeholder 4"/>
          <p:cNvSpPr>
            <a:spLocks noGrp="1"/>
          </p:cNvSpPr>
          <p:nvPr>
            <p:ph idx="1"/>
            <p:custDataLst>
              <p:tags r:id="rId3"/>
            </p:custDataLst>
          </p:nvPr>
        </p:nvSpPr>
        <p:spPr>
          <a:xfrm>
            <a:off x="533400" y="1143000"/>
            <a:ext cx="8077200" cy="3889987"/>
          </a:xfrm>
        </p:spPr>
        <p:txBody>
          <a:bodyPr>
            <a:noAutofit/>
          </a:bodyPr>
          <a:lstStyle/>
          <a:p>
            <a:pPr marL="0" indent="0" algn="just">
              <a:buNone/>
            </a:pPr>
            <a:r>
              <a:rPr lang="es-ES" sz="2100" b="1" dirty="0" smtClean="0">
                <a:latin typeface="Arial"/>
                <a:cs typeface="Arial"/>
              </a:rPr>
              <a:t>ARTÍCULO </a:t>
            </a:r>
            <a:r>
              <a:rPr lang="es-ES" sz="2100" b="1" dirty="0">
                <a:latin typeface="Arial"/>
                <a:cs typeface="Arial"/>
              </a:rPr>
              <a:t>58. SOLUCIÓN DE CONFLICTOS.</a:t>
            </a:r>
            <a:r>
              <a:rPr lang="es-ES" sz="2100" dirty="0">
                <a:latin typeface="Arial"/>
                <a:cs typeface="Arial"/>
              </a:rPr>
              <a:t> Para la solución de los conflictos que se presenten entre los propietarios o tenedores del edificio o conjunto, o entre ellos y el administrador, el consejo de administración o cualquier otro órgano de dirección o control de la persona jurídica, en razón de la aplicación o interpretación de esta ley y del reglamento de propiedad horizontal, sin perjuicio de la competencia propia de las autoridades jurisdiccionales, se podrá acudir a:</a:t>
            </a:r>
            <a:endParaRPr lang="es-CO" sz="2100" dirty="0">
              <a:latin typeface="Arial"/>
              <a:cs typeface="Arial"/>
            </a:endParaRPr>
          </a:p>
          <a:p>
            <a:pPr marL="0" indent="0" algn="just">
              <a:buNone/>
            </a:pPr>
            <a:endParaRPr lang="es-ES" sz="1000" dirty="0" smtClean="0">
              <a:latin typeface="Arial"/>
              <a:cs typeface="Arial"/>
            </a:endParaRPr>
          </a:p>
          <a:p>
            <a:pPr marL="0" indent="0" algn="just">
              <a:buNone/>
            </a:pPr>
            <a:r>
              <a:rPr lang="es-ES" sz="2100" i="1" dirty="0" smtClean="0">
                <a:latin typeface="Arial"/>
                <a:cs typeface="Arial"/>
              </a:rPr>
              <a:t>PARÁGRAFO </a:t>
            </a:r>
            <a:r>
              <a:rPr lang="es-ES" sz="2100" i="1" dirty="0">
                <a:latin typeface="Arial"/>
                <a:cs typeface="Arial"/>
              </a:rPr>
              <a:t>3. Cuando se acuda a la autoridad jurisdiccional para resolver los conflictos referidos en el presente artículo, se dará el trámite previsto en el Capítulo II del Título XXIII del Código de Procedimiento Civil, o en las disposiciones que lo modifiquen, adicionen o complementen.</a:t>
            </a:r>
            <a:r>
              <a:rPr lang="es-CO" sz="2100" i="1" dirty="0">
                <a:latin typeface="Arial"/>
                <a:cs typeface="Arial"/>
              </a:rPr>
              <a:t> </a:t>
            </a:r>
          </a:p>
          <a:p>
            <a:pPr marL="0" indent="0">
              <a:buNone/>
            </a:pPr>
            <a:endParaRPr lang="es-ES" sz="2100" dirty="0">
              <a:latin typeface="Arial"/>
              <a:cs typeface="Arial"/>
            </a:endParaRPr>
          </a:p>
        </p:txBody>
      </p:sp>
      <p:sp>
        <p:nvSpPr>
          <p:cNvPr id="7" name="Subtitle 2"/>
          <p:cNvSpPr txBox="1">
            <a:spLocks/>
          </p:cNvSpPr>
          <p:nvPr>
            <p:custDataLst>
              <p:tags r:id="rId4"/>
            </p:custDataLst>
          </p:nvPr>
        </p:nvSpPr>
        <p:spPr>
          <a:xfrm>
            <a:off x="4191000" y="6015129"/>
            <a:ext cx="4772528" cy="8382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kumimoji="0" lang="es-ES"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s-ES"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9pPr>
          </a:lstStyle>
          <a:p>
            <a:pPr marL="0" indent="0" algn="r">
              <a:buNone/>
            </a:pPr>
            <a:r>
              <a:rPr lang="es-ES" sz="1400" b="1" dirty="0">
                <a:latin typeface="Arial"/>
                <a:cs typeface="Arial"/>
              </a:rPr>
              <a:t>INSTANCIAS JURÍDICAS EN PROPIEDAD HORIZONTAL</a:t>
            </a:r>
          </a:p>
          <a:p>
            <a:pPr marL="0" indent="0" algn="r">
              <a:buNone/>
            </a:pPr>
            <a:r>
              <a:rPr lang="es-ES" sz="1400" dirty="0">
                <a:latin typeface="Arial"/>
                <a:cs typeface="Arial"/>
              </a:rPr>
              <a:t>Gustavo Adolfo Martínez Rojas</a:t>
            </a:r>
          </a:p>
          <a:p>
            <a:pPr marL="0" indent="0" algn="r">
              <a:buNone/>
            </a:pPr>
            <a:r>
              <a:rPr lang="es-ES" sz="1400" dirty="0">
                <a:latin typeface="Arial"/>
                <a:cs typeface="Arial"/>
                <a:hlinkClick r:id="rId7"/>
              </a:rPr>
              <a:t>gustavomartinez@contodapropiedad.com</a:t>
            </a:r>
            <a:endParaRPr lang="es-ES" sz="1400" dirty="0">
              <a:latin typeface="Arial"/>
              <a:cs typeface="Arial"/>
            </a:endParaRPr>
          </a:p>
          <a:p>
            <a:pPr marL="0" indent="0" algn="r">
              <a:buNone/>
            </a:pPr>
            <a:endParaRPr lang="es-ES" sz="1400" dirty="0" smtClean="0">
              <a:latin typeface="Arial"/>
              <a:cs typeface="Arial"/>
            </a:endParaRPr>
          </a:p>
          <a:p>
            <a:endParaRPr lang="es-ES" sz="2400" dirty="0"/>
          </a:p>
        </p:txBody>
      </p:sp>
    </p:spTree>
    <p:custDataLst>
      <p:tags r:id="rId1"/>
    </p:custDataLst>
    <p:extLst>
      <p:ext uri="{BB962C8B-B14F-4D97-AF65-F5344CB8AC3E}">
        <p14:creationId xmlns:p14="http://schemas.microsoft.com/office/powerpoint/2010/main" val="1501607858"/>
      </p:ext>
    </p:extLst>
  </p:cSld>
  <p:clrMapOvr>
    <a:masterClrMapping/>
  </p:clrMapOvr>
  <p:transition xmlns:p14="http://schemas.microsoft.com/office/powerpoint/2010/main" spd="slow">
    <p:wipe dir="d"/>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533400"/>
            <a:ext cx="8077200" cy="1143000"/>
          </a:xfrm>
        </p:spPr>
        <p:txBody>
          <a:bodyPr>
            <a:noAutofit/>
          </a:bodyPr>
          <a:lstStyle/>
          <a:p>
            <a:pPr algn="ctr"/>
            <a:r>
              <a:rPr lang="es-ES" sz="2000" b="1" dirty="0" smtClean="0">
                <a:latin typeface="Arial"/>
                <a:cs typeface="Arial"/>
              </a:rPr>
              <a:t>Texto original ley 675 de 2001</a:t>
            </a:r>
            <a:endParaRPr lang="es-ES" sz="2000" b="1" dirty="0">
              <a:latin typeface="Arial"/>
              <a:cs typeface="Arial"/>
            </a:endParaRPr>
          </a:p>
        </p:txBody>
      </p:sp>
      <p:sp>
        <p:nvSpPr>
          <p:cNvPr id="5" name="Content Placeholder 4"/>
          <p:cNvSpPr>
            <a:spLocks noGrp="1"/>
          </p:cNvSpPr>
          <p:nvPr>
            <p:ph idx="1"/>
            <p:custDataLst>
              <p:tags r:id="rId3"/>
            </p:custDataLst>
          </p:nvPr>
        </p:nvSpPr>
        <p:spPr>
          <a:xfrm>
            <a:off x="685800" y="1676400"/>
            <a:ext cx="8077200" cy="3889987"/>
          </a:xfrm>
        </p:spPr>
        <p:txBody>
          <a:bodyPr>
            <a:normAutofit/>
          </a:bodyPr>
          <a:lstStyle/>
          <a:p>
            <a:pPr marL="0" indent="0" algn="just">
              <a:buNone/>
            </a:pPr>
            <a:r>
              <a:rPr lang="es-ES" sz="2200" b="1" dirty="0">
                <a:latin typeface="Arial"/>
                <a:cs typeface="Arial"/>
              </a:rPr>
              <a:t>ARTÍCULO 62. IMPUGNACIÓN DE LAS SANCIONES POR INCUMPLIMIENTO DE OBLIGACIONES NO PECUNIARIAS. </a:t>
            </a:r>
            <a:r>
              <a:rPr lang="es-ES" sz="2200" u="sng" dirty="0">
                <a:latin typeface="Arial"/>
                <a:cs typeface="Arial"/>
              </a:rPr>
              <a:t>El propietario de bien privado</a:t>
            </a:r>
            <a:r>
              <a:rPr lang="es-ES" sz="2200" dirty="0">
                <a:latin typeface="Arial"/>
                <a:cs typeface="Arial"/>
              </a:rPr>
              <a:t> sancionado podrá impugnar las sanciones por incumplimiento de obligaciones no pecuniarias.</a:t>
            </a:r>
            <a:endParaRPr lang="es-CO" sz="2200" dirty="0">
              <a:latin typeface="Arial"/>
              <a:cs typeface="Arial"/>
            </a:endParaRPr>
          </a:p>
          <a:p>
            <a:pPr marL="0" indent="0" algn="just">
              <a:buNone/>
            </a:pPr>
            <a:endParaRPr lang="es-ES" sz="2200" dirty="0" smtClean="0">
              <a:latin typeface="Arial"/>
              <a:cs typeface="Arial"/>
            </a:endParaRPr>
          </a:p>
          <a:p>
            <a:pPr marL="0" indent="0" algn="just">
              <a:buNone/>
            </a:pPr>
            <a:r>
              <a:rPr lang="es-ES" sz="2200" dirty="0" smtClean="0">
                <a:latin typeface="Arial"/>
                <a:cs typeface="Arial"/>
              </a:rPr>
              <a:t>La </a:t>
            </a:r>
            <a:r>
              <a:rPr lang="es-ES" sz="2200" dirty="0">
                <a:latin typeface="Arial"/>
                <a:cs typeface="Arial"/>
              </a:rPr>
              <a:t>impugnación sólo podrá intentarse dentro del mes siguiente a la fecha de la comunicación de la respectiva sanción.</a:t>
            </a:r>
            <a:r>
              <a:rPr lang="es-ES" sz="2200" i="1" dirty="0">
                <a:latin typeface="Arial"/>
                <a:cs typeface="Arial"/>
              </a:rPr>
              <a:t> Será aplicable para efectos del presente artículo, el procedimiento consagrado en el artículo </a:t>
            </a:r>
            <a:r>
              <a:rPr lang="es-ES" sz="2200" i="1" dirty="0">
                <a:latin typeface="Arial"/>
                <a:cs typeface="Arial"/>
                <a:hlinkClick r:id="rId7"/>
              </a:rPr>
              <a:t>194</a:t>
            </a:r>
            <a:r>
              <a:rPr lang="es-ES" sz="2200" i="1" dirty="0">
                <a:latin typeface="Arial"/>
                <a:cs typeface="Arial"/>
              </a:rPr>
              <a:t> del Código de Comercio o en las normas que lo modifiquen, adicionen o complementen.</a:t>
            </a:r>
            <a:endParaRPr lang="es-CO" sz="2200" i="1" dirty="0">
              <a:latin typeface="Arial"/>
              <a:cs typeface="Arial"/>
            </a:endParaRPr>
          </a:p>
          <a:p>
            <a:pPr marL="0" indent="0">
              <a:buNone/>
            </a:pPr>
            <a:endParaRPr lang="es-ES" sz="2200" dirty="0">
              <a:latin typeface="Arial"/>
              <a:cs typeface="Arial"/>
            </a:endParaRPr>
          </a:p>
        </p:txBody>
      </p:sp>
      <p:sp>
        <p:nvSpPr>
          <p:cNvPr id="7" name="Subtitle 2"/>
          <p:cNvSpPr txBox="1">
            <a:spLocks/>
          </p:cNvSpPr>
          <p:nvPr>
            <p:custDataLst>
              <p:tags r:id="rId4"/>
            </p:custDataLst>
          </p:nvPr>
        </p:nvSpPr>
        <p:spPr>
          <a:xfrm>
            <a:off x="4191000" y="6015129"/>
            <a:ext cx="4772528" cy="838200"/>
          </a:xfrm>
          <a:prstGeom prst="rect">
            <a:avLst/>
          </a:prstGeom>
        </p:spPr>
        <p:txBody>
          <a:bodyPr vert="horz" lIns="91440" tIns="45720" rIns="91440" bIns="45720" rtlCol="0">
            <a:normAutofit fontScale="55000" lnSpcReduction="20000"/>
          </a:bodyPr>
          <a:lstStyle>
            <a:lvl1pPr marL="342900" indent="-342900" algn="l" defTabSz="914400" rtl="0" eaLnBrk="1" latinLnBrk="0" hangingPunct="1">
              <a:spcBef>
                <a:spcPct val="20000"/>
              </a:spcBef>
              <a:buFont typeface="Arial" pitchFamily="34" charset="0"/>
              <a:buChar char="•"/>
              <a:defRPr kumimoji="0" lang="es-ES"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s-ES"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9pPr>
          </a:lstStyle>
          <a:p>
            <a:pPr marL="0" indent="0" algn="r">
              <a:buNone/>
            </a:pPr>
            <a:r>
              <a:rPr lang="es-ES" sz="2400" b="1" dirty="0">
                <a:latin typeface="Arial"/>
                <a:cs typeface="Arial"/>
              </a:rPr>
              <a:t>INSTANCIAS JURÍDICAS EN PROPIEDAD HORIZONTAL</a:t>
            </a:r>
          </a:p>
          <a:p>
            <a:pPr marL="0" indent="0" algn="r">
              <a:buNone/>
            </a:pPr>
            <a:r>
              <a:rPr lang="es-ES" sz="2400" dirty="0">
                <a:latin typeface="Arial"/>
                <a:cs typeface="Arial"/>
              </a:rPr>
              <a:t>Gustavo Adolfo Martínez Rojas</a:t>
            </a:r>
          </a:p>
          <a:p>
            <a:pPr marL="0" indent="0" algn="r">
              <a:buNone/>
            </a:pPr>
            <a:r>
              <a:rPr lang="es-ES" sz="2400" dirty="0">
                <a:latin typeface="Arial"/>
                <a:cs typeface="Arial"/>
                <a:hlinkClick r:id="rId8"/>
              </a:rPr>
              <a:t>gustavomartinez@contodapropiedad.com</a:t>
            </a:r>
            <a:endParaRPr lang="es-ES" sz="2400" dirty="0">
              <a:latin typeface="Arial"/>
              <a:cs typeface="Arial"/>
            </a:endParaRPr>
          </a:p>
          <a:p>
            <a:pPr marL="0" indent="0" algn="r">
              <a:buNone/>
            </a:pPr>
            <a:endParaRPr lang="es-ES" sz="2400" dirty="0">
              <a:latin typeface="Arial"/>
              <a:cs typeface="Arial"/>
            </a:endParaRPr>
          </a:p>
          <a:p>
            <a:pPr marL="0" indent="0">
              <a:buNone/>
            </a:pPr>
            <a:endParaRPr lang="es-ES" sz="2400" dirty="0"/>
          </a:p>
        </p:txBody>
      </p:sp>
    </p:spTree>
    <p:custDataLst>
      <p:tags r:id="rId1"/>
    </p:custDataLst>
    <p:extLst>
      <p:ext uri="{BB962C8B-B14F-4D97-AF65-F5344CB8AC3E}">
        <p14:creationId xmlns:p14="http://schemas.microsoft.com/office/powerpoint/2010/main" val="3761891171"/>
      </p:ext>
    </p:extLst>
  </p:cSld>
  <p:clrMapOvr>
    <a:masterClrMapping/>
  </p:clrMapOvr>
  <p:transition xmlns:p14="http://schemas.microsoft.com/office/powerpoint/2010/main" spd="slow">
    <p:wipe dir="d"/>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533400"/>
            <a:ext cx="8077200" cy="1143000"/>
          </a:xfrm>
        </p:spPr>
        <p:txBody>
          <a:bodyPr>
            <a:noAutofit/>
          </a:bodyPr>
          <a:lstStyle/>
          <a:p>
            <a:pPr algn="ctr"/>
            <a:r>
              <a:rPr lang="es-ES" sz="3800" b="1" dirty="0">
                <a:solidFill>
                  <a:srgbClr val="0000FF"/>
                </a:solidFill>
                <a:latin typeface="Arial"/>
                <a:cs typeface="Arial"/>
              </a:rPr>
              <a:t>Texto </a:t>
            </a:r>
            <a:r>
              <a:rPr lang="es-ES" sz="3800" b="1" dirty="0" smtClean="0">
                <a:solidFill>
                  <a:srgbClr val="0000FF"/>
                </a:solidFill>
                <a:latin typeface="Arial"/>
                <a:cs typeface="Arial"/>
              </a:rPr>
              <a:t>derogado </a:t>
            </a:r>
            <a:r>
              <a:rPr lang="es-ES" sz="3800" b="1" dirty="0">
                <a:solidFill>
                  <a:srgbClr val="0000FF"/>
                </a:solidFill>
                <a:latin typeface="Arial"/>
                <a:cs typeface="Arial"/>
              </a:rPr>
              <a:t>por el artículo 626 de la ley 1564 de 2012</a:t>
            </a:r>
            <a:r>
              <a:rPr lang="es-CO" sz="3800" dirty="0">
                <a:solidFill>
                  <a:srgbClr val="0000FF"/>
                </a:solidFill>
                <a:latin typeface="Arial"/>
                <a:cs typeface="Arial"/>
              </a:rPr>
              <a:t/>
            </a:r>
            <a:br>
              <a:rPr lang="es-CO" sz="3800" dirty="0">
                <a:solidFill>
                  <a:srgbClr val="0000FF"/>
                </a:solidFill>
                <a:latin typeface="Arial"/>
                <a:cs typeface="Arial"/>
              </a:rPr>
            </a:br>
            <a:endParaRPr lang="es-ES" sz="3800" b="1" dirty="0">
              <a:latin typeface="Arial"/>
              <a:cs typeface="Arial"/>
            </a:endParaRPr>
          </a:p>
        </p:txBody>
      </p:sp>
      <p:sp>
        <p:nvSpPr>
          <p:cNvPr id="5" name="Content Placeholder 4"/>
          <p:cNvSpPr>
            <a:spLocks noGrp="1"/>
          </p:cNvSpPr>
          <p:nvPr>
            <p:ph idx="1"/>
            <p:custDataLst>
              <p:tags r:id="rId3"/>
            </p:custDataLst>
          </p:nvPr>
        </p:nvSpPr>
        <p:spPr>
          <a:xfrm>
            <a:off x="685800" y="1447800"/>
            <a:ext cx="8077200" cy="3889987"/>
          </a:xfrm>
        </p:spPr>
        <p:txBody>
          <a:bodyPr>
            <a:normAutofit fontScale="25000" lnSpcReduction="20000"/>
          </a:bodyPr>
          <a:lstStyle/>
          <a:p>
            <a:pPr marL="0" indent="0" algn="just">
              <a:buNone/>
            </a:pPr>
            <a:endParaRPr lang="es-ES" sz="8400" b="1" dirty="0">
              <a:latin typeface="Arial"/>
              <a:cs typeface="Arial"/>
            </a:endParaRPr>
          </a:p>
          <a:p>
            <a:pPr marL="0" indent="0" algn="just">
              <a:buNone/>
            </a:pPr>
            <a:r>
              <a:rPr lang="es-ES" sz="8400" i="1" dirty="0">
                <a:latin typeface="Arial"/>
                <a:cs typeface="Arial"/>
              </a:rPr>
              <a:t>Inciso derogado por el literal c) del artículo </a:t>
            </a:r>
            <a:r>
              <a:rPr lang="es-ES" sz="8400" i="1" u="sng" dirty="0">
                <a:latin typeface="Arial"/>
                <a:cs typeface="Arial"/>
                <a:hlinkClick r:id="rId7"/>
              </a:rPr>
              <a:t>626</a:t>
            </a:r>
            <a:r>
              <a:rPr lang="es-ES" sz="8400" i="1" dirty="0">
                <a:latin typeface="Arial"/>
                <a:cs typeface="Arial"/>
              </a:rPr>
              <a:t> de la Ley 1564 de 2012, 'por medio de la cual se expide el Código General del Proceso y se dictan otras </a:t>
            </a:r>
            <a:r>
              <a:rPr lang="es-ES" sz="8400" i="1" dirty="0" smtClean="0">
                <a:latin typeface="Arial"/>
                <a:cs typeface="Arial"/>
              </a:rPr>
              <a:t>disposiciones’. </a:t>
            </a:r>
            <a:r>
              <a:rPr lang="es-ES" sz="8400" i="1" dirty="0">
                <a:latin typeface="Arial"/>
                <a:cs typeface="Arial"/>
              </a:rPr>
              <a:t>La derogatoria rige a partir del 1o. de enero de 2014, en los términos del numeral 6) del artículo </a:t>
            </a:r>
            <a:r>
              <a:rPr lang="es-ES" sz="8400" i="1" u="sng" dirty="0">
                <a:latin typeface="Arial"/>
                <a:cs typeface="Arial"/>
                <a:hlinkClick r:id="rId8"/>
              </a:rPr>
              <a:t>627</a:t>
            </a:r>
            <a:r>
              <a:rPr lang="es-ES" sz="8400" i="1" dirty="0" smtClean="0">
                <a:latin typeface="Arial"/>
                <a:cs typeface="Arial"/>
              </a:rPr>
              <a:t>.</a:t>
            </a:r>
          </a:p>
          <a:p>
            <a:pPr marL="0" indent="0" algn="just">
              <a:buNone/>
            </a:pPr>
            <a:endParaRPr lang="es-ES" sz="8400" i="1" dirty="0">
              <a:latin typeface="Arial"/>
              <a:cs typeface="Arial"/>
            </a:endParaRPr>
          </a:p>
          <a:p>
            <a:pPr marL="0" indent="0" algn="just">
              <a:buNone/>
            </a:pPr>
            <a:r>
              <a:rPr lang="es-ES" sz="8400" b="1" i="1" dirty="0">
                <a:latin typeface="Arial"/>
                <a:cs typeface="Arial"/>
              </a:rPr>
              <a:t>ARTÍCULO 626. DEROGACIONES.</a:t>
            </a:r>
            <a:r>
              <a:rPr lang="es-ES" sz="8400" i="1" dirty="0">
                <a:latin typeface="Arial"/>
                <a:cs typeface="Arial"/>
              </a:rPr>
              <a:t> </a:t>
            </a:r>
            <a:endParaRPr lang="es-CO" sz="8400" dirty="0">
              <a:latin typeface="Arial"/>
              <a:cs typeface="Arial"/>
            </a:endParaRPr>
          </a:p>
          <a:p>
            <a:pPr marL="0" indent="0" algn="just">
              <a:buNone/>
            </a:pPr>
            <a:r>
              <a:rPr lang="es-ES" sz="8400" i="1" dirty="0">
                <a:latin typeface="Arial"/>
                <a:cs typeface="Arial"/>
              </a:rPr>
              <a:t>c) </a:t>
            </a:r>
            <a:r>
              <a:rPr lang="es-ES" sz="8400" i="1" dirty="0" smtClean="0">
                <a:latin typeface="Arial"/>
                <a:cs typeface="Arial"/>
              </a:rPr>
              <a:t>A </a:t>
            </a:r>
            <a:r>
              <a:rPr lang="es-ES" sz="8400" i="1" dirty="0">
                <a:latin typeface="Arial"/>
                <a:cs typeface="Arial"/>
              </a:rPr>
              <a:t>partir de la entrada en vigencia de esta ley, en los términos del numeral 6 del artículo </a:t>
            </a:r>
            <a:r>
              <a:rPr lang="es-ES" sz="8400" i="1" u="sng" dirty="0">
                <a:latin typeface="Arial"/>
                <a:cs typeface="Arial"/>
                <a:hlinkClick r:id="rId8"/>
              </a:rPr>
              <a:t>627</a:t>
            </a:r>
            <a:r>
              <a:rPr lang="es-ES" sz="8400" i="1" dirty="0">
                <a:latin typeface="Arial"/>
                <a:cs typeface="Arial"/>
              </a:rPr>
              <a:t>, queda derogado el …  … artículo </a:t>
            </a:r>
            <a:r>
              <a:rPr lang="es-ES" sz="8400" i="1" u="sng" dirty="0">
                <a:latin typeface="Arial"/>
                <a:cs typeface="Arial"/>
                <a:hlinkClick r:id="rId9"/>
              </a:rPr>
              <a:t>49</a:t>
            </a:r>
            <a:r>
              <a:rPr lang="es-ES" sz="8400" i="1" dirty="0">
                <a:latin typeface="Arial"/>
                <a:cs typeface="Arial"/>
              </a:rPr>
              <a:t> inciso 2o, el parágrafo 3o del artículo </a:t>
            </a:r>
            <a:r>
              <a:rPr lang="es-ES" sz="8400" i="1" u="sng" dirty="0">
                <a:latin typeface="Arial"/>
                <a:cs typeface="Arial"/>
                <a:hlinkClick r:id="rId10"/>
              </a:rPr>
              <a:t>58</a:t>
            </a:r>
            <a:r>
              <a:rPr lang="es-ES" sz="8400" i="1" dirty="0">
                <a:latin typeface="Arial"/>
                <a:cs typeface="Arial"/>
              </a:rPr>
              <a:t>, y la expresión “Será aplicable para efectos del presente artículo, el procedimiento consagrado en el artículo </a:t>
            </a:r>
            <a:r>
              <a:rPr lang="es-ES" sz="8400" i="1" u="sng" dirty="0">
                <a:latin typeface="Arial"/>
                <a:cs typeface="Arial"/>
                <a:hlinkClick r:id="rId11"/>
              </a:rPr>
              <a:t>194</a:t>
            </a:r>
            <a:r>
              <a:rPr lang="es-ES" sz="8400" i="1" dirty="0">
                <a:latin typeface="Arial"/>
                <a:cs typeface="Arial"/>
              </a:rPr>
              <a:t> del Código de Comercio o en las normas que lo modifiquen, adicionen o complementen” del artículo </a:t>
            </a:r>
            <a:r>
              <a:rPr lang="es-ES" sz="8400" i="1" u="sng" dirty="0">
                <a:latin typeface="Arial"/>
                <a:cs typeface="Arial"/>
                <a:hlinkClick r:id="rId12"/>
              </a:rPr>
              <a:t>62</a:t>
            </a:r>
            <a:r>
              <a:rPr lang="es-ES" sz="8400" i="1" dirty="0">
                <a:latin typeface="Arial"/>
                <a:cs typeface="Arial"/>
              </a:rPr>
              <a:t> inciso 2o de la Ley 675 de 2001.</a:t>
            </a:r>
            <a:endParaRPr lang="es-CO" sz="8400" dirty="0">
              <a:latin typeface="Arial"/>
              <a:cs typeface="Arial"/>
            </a:endParaRPr>
          </a:p>
          <a:p>
            <a:r>
              <a:rPr lang="es-ES" sz="2400" b="1" dirty="0"/>
              <a:t> </a:t>
            </a:r>
            <a:endParaRPr lang="es-CO" sz="2400" dirty="0"/>
          </a:p>
          <a:p>
            <a:pPr marL="0" indent="0" algn="just">
              <a:buNone/>
            </a:pPr>
            <a:endParaRPr lang="es-CO" sz="6800" dirty="0">
              <a:latin typeface="Arial"/>
              <a:cs typeface="Arial"/>
            </a:endParaRPr>
          </a:p>
          <a:p>
            <a:pPr marL="0" indent="0">
              <a:buNone/>
            </a:pPr>
            <a:r>
              <a:rPr lang="es-ES" sz="8400" dirty="0">
                <a:latin typeface="Arial"/>
                <a:cs typeface="Arial"/>
              </a:rPr>
              <a:t> </a:t>
            </a:r>
            <a:endParaRPr lang="es-CO" sz="8400" dirty="0">
              <a:latin typeface="Arial"/>
              <a:cs typeface="Arial"/>
            </a:endParaRPr>
          </a:p>
          <a:p>
            <a:pPr marL="0" indent="0">
              <a:buNone/>
            </a:pPr>
            <a:r>
              <a:rPr lang="es-ES" sz="6800" b="1" dirty="0">
                <a:latin typeface="Arial"/>
                <a:cs typeface="Arial"/>
              </a:rPr>
              <a:t> </a:t>
            </a:r>
            <a:endParaRPr lang="es-CO" sz="6800" dirty="0">
              <a:latin typeface="Arial"/>
              <a:cs typeface="Arial"/>
            </a:endParaRPr>
          </a:p>
          <a:p>
            <a:pPr marL="0" indent="0">
              <a:buNone/>
            </a:pPr>
            <a:r>
              <a:rPr lang="es-CO" dirty="0"/>
              <a:t> </a:t>
            </a:r>
          </a:p>
          <a:p>
            <a:pPr marL="0" indent="0">
              <a:buNone/>
            </a:pPr>
            <a:endParaRPr lang="es-ES" dirty="0">
              <a:latin typeface="Arial"/>
              <a:cs typeface="Arial"/>
            </a:endParaRPr>
          </a:p>
        </p:txBody>
      </p:sp>
      <p:sp>
        <p:nvSpPr>
          <p:cNvPr id="7" name="Subtitle 2"/>
          <p:cNvSpPr txBox="1">
            <a:spLocks/>
          </p:cNvSpPr>
          <p:nvPr>
            <p:custDataLst>
              <p:tags r:id="rId4"/>
            </p:custDataLst>
          </p:nvPr>
        </p:nvSpPr>
        <p:spPr>
          <a:xfrm>
            <a:off x="4191000" y="6015129"/>
            <a:ext cx="4772528" cy="8382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kumimoji="0" lang="es-ES"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s-ES"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9pPr>
          </a:lstStyle>
          <a:p>
            <a:pPr marL="0" indent="0" algn="r">
              <a:buNone/>
            </a:pPr>
            <a:r>
              <a:rPr lang="es-ES" sz="1400" b="1" dirty="0">
                <a:latin typeface="Arial"/>
                <a:cs typeface="Arial"/>
              </a:rPr>
              <a:t>INSTANCIAS JURÍDICAS EN PROPIEDAD HORIZONTAL</a:t>
            </a:r>
          </a:p>
          <a:p>
            <a:pPr marL="0" indent="0" algn="r">
              <a:buNone/>
            </a:pPr>
            <a:r>
              <a:rPr lang="es-ES" sz="1400" dirty="0">
                <a:latin typeface="Arial"/>
                <a:cs typeface="Arial"/>
              </a:rPr>
              <a:t>Gustavo Adolfo Martínez Rojas</a:t>
            </a:r>
          </a:p>
          <a:p>
            <a:pPr marL="0" indent="0" algn="r">
              <a:buNone/>
            </a:pPr>
            <a:r>
              <a:rPr lang="es-ES" sz="1400" dirty="0">
                <a:latin typeface="Arial"/>
                <a:cs typeface="Arial"/>
                <a:hlinkClick r:id="rId13"/>
              </a:rPr>
              <a:t>gustavomartinez@contodapropiedad.com</a:t>
            </a:r>
            <a:endParaRPr lang="es-ES" sz="1400" dirty="0">
              <a:latin typeface="Arial"/>
              <a:cs typeface="Arial"/>
            </a:endParaRPr>
          </a:p>
          <a:p>
            <a:pPr marL="0" indent="0" algn="r">
              <a:buNone/>
            </a:pPr>
            <a:endParaRPr lang="es-ES" sz="1400" dirty="0">
              <a:latin typeface="Arial"/>
              <a:cs typeface="Arial"/>
            </a:endParaRPr>
          </a:p>
          <a:p>
            <a:pPr marL="0" indent="0" algn="r">
              <a:buNone/>
            </a:pPr>
            <a:endParaRPr lang="es-ES" sz="1400" dirty="0" smtClean="0">
              <a:latin typeface="Arial"/>
              <a:cs typeface="Arial"/>
            </a:endParaRPr>
          </a:p>
          <a:p>
            <a:endParaRPr lang="es-ES" sz="2400" dirty="0"/>
          </a:p>
        </p:txBody>
      </p:sp>
    </p:spTree>
    <p:custDataLst>
      <p:tags r:id="rId1"/>
    </p:custDataLst>
    <p:extLst>
      <p:ext uri="{BB962C8B-B14F-4D97-AF65-F5344CB8AC3E}">
        <p14:creationId xmlns:p14="http://schemas.microsoft.com/office/powerpoint/2010/main" val="3137026765"/>
      </p:ext>
    </p:extLst>
  </p:cSld>
  <p:clrMapOvr>
    <a:masterClrMapping/>
  </p:clrMapOvr>
  <p:transition xmlns:p14="http://schemas.microsoft.com/office/powerpoint/2010/main" spd="slow">
    <p:wipe dir="d"/>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838200"/>
            <a:ext cx="8077200" cy="1143000"/>
          </a:xfrm>
        </p:spPr>
        <p:txBody>
          <a:bodyPr>
            <a:noAutofit/>
          </a:bodyPr>
          <a:lstStyle/>
          <a:p>
            <a:pPr algn="ctr"/>
            <a:r>
              <a:rPr lang="es-CO" sz="3800" b="1" dirty="0" smtClean="0">
                <a:latin typeface="Arial"/>
                <a:cs typeface="Arial"/>
              </a:rPr>
              <a:t>Impugnación de actos de asamblea en ley 1564 de 2012</a:t>
            </a:r>
            <a:r>
              <a:rPr lang="es-CO" sz="3800" b="1" dirty="0">
                <a:latin typeface="Arial"/>
                <a:cs typeface="Arial"/>
              </a:rPr>
              <a:t/>
            </a:r>
            <a:br>
              <a:rPr lang="es-CO" sz="3800" b="1" dirty="0">
                <a:latin typeface="Arial"/>
                <a:cs typeface="Arial"/>
              </a:rPr>
            </a:br>
            <a:endParaRPr lang="es-ES" sz="3800" b="1" dirty="0">
              <a:latin typeface="Arial"/>
              <a:cs typeface="Arial"/>
            </a:endParaRPr>
          </a:p>
        </p:txBody>
      </p:sp>
      <p:sp>
        <p:nvSpPr>
          <p:cNvPr id="5" name="Content Placeholder 4"/>
          <p:cNvSpPr>
            <a:spLocks noGrp="1"/>
          </p:cNvSpPr>
          <p:nvPr>
            <p:ph idx="1"/>
            <p:custDataLst>
              <p:tags r:id="rId3"/>
            </p:custDataLst>
          </p:nvPr>
        </p:nvSpPr>
        <p:spPr>
          <a:xfrm>
            <a:off x="685800" y="1676400"/>
            <a:ext cx="8077200" cy="3889987"/>
          </a:xfrm>
        </p:spPr>
        <p:txBody>
          <a:bodyPr>
            <a:normAutofit fontScale="25000" lnSpcReduction="20000"/>
          </a:bodyPr>
          <a:lstStyle/>
          <a:p>
            <a:pPr marL="0" indent="0" algn="just">
              <a:buNone/>
            </a:pPr>
            <a:endParaRPr lang="es-ES" sz="8800" b="1" dirty="0" smtClean="0">
              <a:latin typeface="Arial"/>
              <a:cs typeface="Arial"/>
            </a:endParaRPr>
          </a:p>
          <a:p>
            <a:pPr marL="0" indent="0" algn="just">
              <a:buNone/>
            </a:pPr>
            <a:endParaRPr lang="es-ES" sz="4600" b="1" dirty="0">
              <a:latin typeface="Arial"/>
              <a:cs typeface="Arial"/>
            </a:endParaRPr>
          </a:p>
          <a:p>
            <a:pPr marL="0" indent="0" algn="just">
              <a:buNone/>
            </a:pPr>
            <a:r>
              <a:rPr lang="es-ES" sz="8800" b="1" dirty="0">
                <a:latin typeface="Arial"/>
                <a:cs typeface="Arial"/>
              </a:rPr>
              <a:t>Artículo 382. </a:t>
            </a:r>
            <a:r>
              <a:rPr lang="es-ES" sz="8800" b="1" i="1" dirty="0">
                <a:latin typeface="Arial"/>
                <a:cs typeface="Arial"/>
              </a:rPr>
              <a:t>Impugnación de actos de asambleas, juntas directivas o de socios</a:t>
            </a:r>
            <a:r>
              <a:rPr lang="es-ES" sz="8800" b="1" dirty="0">
                <a:latin typeface="Arial"/>
                <a:cs typeface="Arial"/>
              </a:rPr>
              <a:t>.</a:t>
            </a:r>
            <a:endParaRPr lang="es-CO" sz="8800" dirty="0">
              <a:latin typeface="Arial"/>
              <a:cs typeface="Arial"/>
            </a:endParaRPr>
          </a:p>
          <a:p>
            <a:pPr marL="0" indent="0" algn="just">
              <a:buNone/>
            </a:pPr>
            <a:endParaRPr lang="es-ES" sz="8800" dirty="0" smtClean="0">
              <a:latin typeface="Arial"/>
              <a:cs typeface="Arial"/>
            </a:endParaRPr>
          </a:p>
          <a:p>
            <a:pPr marL="0" indent="0" algn="just">
              <a:buNone/>
            </a:pPr>
            <a:r>
              <a:rPr lang="es-ES" sz="8800" dirty="0" smtClean="0">
                <a:latin typeface="Arial"/>
                <a:cs typeface="Arial"/>
              </a:rPr>
              <a:t>La </a:t>
            </a:r>
            <a:r>
              <a:rPr lang="es-ES" sz="8800" dirty="0">
                <a:latin typeface="Arial"/>
                <a:cs typeface="Arial"/>
              </a:rPr>
              <a:t>demanda de impugnación de actos o decisiones de asambleas, juntas directivas, juntas de socios o de cualquier otro órgano directivo de personas jurídicas de derecho privado, solo podrá proponerse, so pena de caducidad, dentro de los dos (2) meses siguientes a la fecha del acto respectivo y deberá dirigirse contra la entidad. Si se tratare de acuerdos o actos sujetos a registro, el término se contará desde la fecha de la inscripción.</a:t>
            </a:r>
            <a:endParaRPr lang="es-CO" sz="8800" dirty="0">
              <a:latin typeface="Arial"/>
              <a:cs typeface="Arial"/>
            </a:endParaRPr>
          </a:p>
          <a:p>
            <a:pPr marL="0" indent="0">
              <a:buNone/>
            </a:pPr>
            <a:r>
              <a:rPr lang="es-ES" sz="8400" dirty="0">
                <a:latin typeface="Arial"/>
                <a:cs typeface="Arial"/>
              </a:rPr>
              <a:t> </a:t>
            </a:r>
            <a:endParaRPr lang="es-CO" sz="8400" dirty="0">
              <a:latin typeface="Arial"/>
              <a:cs typeface="Arial"/>
            </a:endParaRPr>
          </a:p>
          <a:p>
            <a:pPr marL="0" indent="0">
              <a:buNone/>
            </a:pPr>
            <a:r>
              <a:rPr lang="es-ES" sz="6800" b="1" dirty="0">
                <a:latin typeface="Arial"/>
                <a:cs typeface="Arial"/>
              </a:rPr>
              <a:t> </a:t>
            </a:r>
            <a:endParaRPr lang="es-CO" sz="6800" dirty="0">
              <a:latin typeface="Arial"/>
              <a:cs typeface="Arial"/>
            </a:endParaRPr>
          </a:p>
          <a:p>
            <a:pPr marL="0" indent="0">
              <a:buNone/>
            </a:pPr>
            <a:r>
              <a:rPr lang="es-CO" dirty="0"/>
              <a:t> </a:t>
            </a:r>
          </a:p>
          <a:p>
            <a:pPr marL="0" indent="0">
              <a:buNone/>
            </a:pPr>
            <a:endParaRPr lang="es-ES" dirty="0">
              <a:latin typeface="Arial"/>
              <a:cs typeface="Arial"/>
            </a:endParaRPr>
          </a:p>
        </p:txBody>
      </p:sp>
      <p:sp>
        <p:nvSpPr>
          <p:cNvPr id="7" name="Subtitle 2"/>
          <p:cNvSpPr txBox="1">
            <a:spLocks/>
          </p:cNvSpPr>
          <p:nvPr>
            <p:custDataLst>
              <p:tags r:id="rId4"/>
            </p:custDataLst>
          </p:nvPr>
        </p:nvSpPr>
        <p:spPr>
          <a:xfrm>
            <a:off x="4191000" y="6015129"/>
            <a:ext cx="4772528" cy="8382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kumimoji="0" lang="es-ES"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s-ES"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9pPr>
          </a:lstStyle>
          <a:p>
            <a:pPr marL="0" indent="0" algn="r">
              <a:buNone/>
            </a:pPr>
            <a:r>
              <a:rPr lang="es-ES" sz="1400" b="1" dirty="0">
                <a:latin typeface="Arial"/>
                <a:cs typeface="Arial"/>
              </a:rPr>
              <a:t>INSTANCIAS JURÍDICAS EN PROPIEDAD HORIZONTAL</a:t>
            </a:r>
          </a:p>
          <a:p>
            <a:pPr marL="0" indent="0" algn="r">
              <a:buNone/>
            </a:pPr>
            <a:r>
              <a:rPr lang="es-ES" sz="1400" dirty="0">
                <a:latin typeface="Arial"/>
                <a:cs typeface="Arial"/>
              </a:rPr>
              <a:t>Gustavo Adolfo Martínez Rojas</a:t>
            </a:r>
          </a:p>
          <a:p>
            <a:pPr marL="0" indent="0" algn="r">
              <a:buNone/>
            </a:pPr>
            <a:r>
              <a:rPr lang="es-ES" sz="1400" dirty="0">
                <a:latin typeface="Arial"/>
                <a:cs typeface="Arial"/>
                <a:hlinkClick r:id="rId7"/>
              </a:rPr>
              <a:t>gustavomartinez@contodapropiedad.com</a:t>
            </a:r>
            <a:endParaRPr lang="es-ES" sz="1400" dirty="0">
              <a:latin typeface="Arial"/>
              <a:cs typeface="Arial"/>
            </a:endParaRPr>
          </a:p>
          <a:p>
            <a:pPr marL="0" indent="0" algn="r">
              <a:buNone/>
            </a:pPr>
            <a:endParaRPr lang="es-ES" sz="1400" dirty="0">
              <a:latin typeface="Arial"/>
              <a:cs typeface="Arial"/>
            </a:endParaRPr>
          </a:p>
          <a:p>
            <a:pPr marL="0" indent="0" algn="r">
              <a:buNone/>
            </a:pPr>
            <a:endParaRPr lang="es-ES" sz="1400" dirty="0" smtClean="0">
              <a:latin typeface="Arial"/>
              <a:cs typeface="Arial"/>
            </a:endParaRPr>
          </a:p>
          <a:p>
            <a:pPr marL="0" indent="0" algn="r">
              <a:buNone/>
            </a:pPr>
            <a:endParaRPr lang="es-ES" sz="1400" dirty="0" smtClean="0">
              <a:latin typeface="Arial"/>
              <a:cs typeface="Arial"/>
            </a:endParaRPr>
          </a:p>
          <a:p>
            <a:endParaRPr lang="es-ES" sz="2400" dirty="0"/>
          </a:p>
        </p:txBody>
      </p:sp>
    </p:spTree>
    <p:custDataLst>
      <p:tags r:id="rId1"/>
    </p:custDataLst>
    <p:extLst>
      <p:ext uri="{BB962C8B-B14F-4D97-AF65-F5344CB8AC3E}">
        <p14:creationId xmlns:p14="http://schemas.microsoft.com/office/powerpoint/2010/main" val="984358865"/>
      </p:ext>
    </p:extLst>
  </p:cSld>
  <p:clrMapOvr>
    <a:masterClrMapping/>
  </p:clrMapOvr>
  <p:transition xmlns:p14="http://schemas.microsoft.com/office/powerpoint/2010/main" spd="slow">
    <p:wipe dir="d"/>
  </p:transition>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10.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1.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12.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3.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4.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5.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1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7.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8.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9.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20.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21.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22.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2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24.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25.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26.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27.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28.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29.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30.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31.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32.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33.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34.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35.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3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37.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38.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39.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4.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40.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41.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42.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4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44.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45.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46.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47.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48.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49.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5.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50.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51.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52.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53.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54.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55.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5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57.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58.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59.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6.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60.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61.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62.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6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64.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65.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66.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67.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68.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69.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7.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70.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71.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72.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73.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74.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75.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7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77.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78.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79.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8.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80.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81.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82.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8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84.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85.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86.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87.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88.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89.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9.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90.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91.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92.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93.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94.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95.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9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97.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98.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99.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heme/theme1.xml><?xml version="1.0" encoding="utf-8"?>
<a:theme xmlns:a="http://schemas.openxmlformats.org/drawingml/2006/main" name="Nuevos empleados en entrenamient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Nuevos empleados en entrenamiento.potx</Template>
  <TotalTime>0</TotalTime>
  <Words>3597</Words>
  <Application>Microsoft Macintosh PowerPoint</Application>
  <PresentationFormat>Presentación en pantalla (4:3)</PresentationFormat>
  <Paragraphs>393</Paragraphs>
  <Slides>25</Slides>
  <Notes>25</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Nuevos empleados en entrenamiento</vt:lpstr>
      <vt:lpstr>INSTANCIAS JURÍDICAS EN PROPIEDAD HORIZONTAL</vt:lpstr>
      <vt:lpstr>Temario</vt:lpstr>
      <vt:lpstr>Marco Normativo</vt:lpstr>
      <vt:lpstr>Texto original ley 675 de 2001</vt:lpstr>
      <vt:lpstr>Texto original ley 675 de 2001</vt:lpstr>
      <vt:lpstr>Texto original ley 675 de 2001</vt:lpstr>
      <vt:lpstr>Texto original ley 675 de 2001</vt:lpstr>
      <vt:lpstr>Texto derogado por el artículo 626 de la ley 1564 de 2012 </vt:lpstr>
      <vt:lpstr>Impugnación de actos de asamblea en ley 1564 de 2012 </vt:lpstr>
      <vt:lpstr>Impugnación de actos de asamblea en ley 1564 de 2012 </vt:lpstr>
      <vt:lpstr>Regulación impugnación actos de asamblea desde enero 1 de 2016 </vt:lpstr>
      <vt:lpstr>Regulación impugnación actos de asamblea desde enero 1 de 2016 </vt:lpstr>
      <vt:lpstr>Regulación impugnación actos de asamblea desde enero 1 de 2016 </vt:lpstr>
      <vt:lpstr>Regulación impugnación actos de asamblea desde enero 1 de 2016 </vt:lpstr>
      <vt:lpstr>Proceso verbal para la solución de conflictos e incumplimiento de obligaciones</vt:lpstr>
      <vt:lpstr>Proceso verbal para la solución de conflictos e incumplimiento de obligaciones</vt:lpstr>
      <vt:lpstr>Proceso verbal para la solución de conflictos e incumplimiento de obligaciones</vt:lpstr>
      <vt:lpstr>Proceso verbal para la solución de conflictos e incumplimiento de obligaciones</vt:lpstr>
      <vt:lpstr>Proceso ejecutivo</vt:lpstr>
      <vt:lpstr>Proceso ejecutivo</vt:lpstr>
      <vt:lpstr>Proceso monitorio</vt:lpstr>
      <vt:lpstr>Acción de tutela</vt:lpstr>
      <vt:lpstr>Acción de tutela</vt:lpstr>
      <vt:lpstr>Superintendencia de industria y comercio</vt:lpstr>
      <vt:lpstr>Jueces de paz</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modified xsi:type="dcterms:W3CDTF">2017-10-21T13:22:47Z</dcterms:modified>
</cp:coreProperties>
</file>